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5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9144000" cy="5143500" type="screen16x9"/>
  <p:notesSz cx="6858000" cy="9144000"/>
  <p:embeddedFontLst>
    <p:embeddedFont>
      <p:font typeface="Audiowide" panose="020B0604020202020204" charset="0"/>
      <p:regular r:id="rId9"/>
    </p:embeddedFont>
    <p:embeddedFont>
      <p:font typeface="Oxygen" panose="02000503000000000000" pitchFamily="2" charset="0"/>
      <p:regular r:id="rId10"/>
      <p:bold r:id="rId1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32155FE-8336-4F06-B032-80D77D7D2095}">
  <a:tblStyle styleId="{B32155FE-8336-4F06-B032-80D77D7D209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5" d="100"/>
          <a:sy n="85" d="100"/>
        </p:scale>
        <p:origin x="103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12b45180740_0_5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12b45180740_0_5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12b45180740_0_10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12b45180740_0_10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128c69c188f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" name="Google Shape;565;g128c69c188f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128c69c188f_0_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2" name="Google Shape;582;g128c69c188f_0_1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12b0aab69e1_0_8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8" name="Google Shape;588;g12b0aab69e1_0_8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12b0aab69e1_0_8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5" name="Google Shape;605;g12b0aab69e1_0_8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526539">
            <a:off x="-433383" y="2094494"/>
            <a:ext cx="2831115" cy="28311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80575" y="1651800"/>
            <a:ext cx="10322248" cy="48788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602728" flipH="1">
            <a:off x="0" y="-1004900"/>
            <a:ext cx="9144001" cy="3978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882946">
            <a:off x="6912664" y="2163863"/>
            <a:ext cx="1725076" cy="1725076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1874250" y="1087100"/>
            <a:ext cx="5395500" cy="24084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4500">
                <a:solidFill>
                  <a:schemeClr val="lt1"/>
                </a:solidFill>
                <a:latin typeface="Audiowide"/>
                <a:ea typeface="Audiowide"/>
                <a:cs typeface="Audiowide"/>
                <a:sym typeface="Audiowid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1874249" y="3495400"/>
            <a:ext cx="5395500" cy="561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xygen"/>
                <a:ea typeface="Oxygen"/>
                <a:cs typeface="Oxygen"/>
                <a:sym typeface="Oxyge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-86050" y="-50693"/>
            <a:ext cx="9357124" cy="5193895"/>
          </a:xfrm>
          <a:custGeom>
            <a:avLst/>
            <a:gdLst/>
            <a:ahLst/>
            <a:cxnLst/>
            <a:rect l="l" t="t" r="r" b="b"/>
            <a:pathLst>
              <a:path w="285474" h="160578" extrusionOk="0">
                <a:moveTo>
                  <a:pt x="0" y="160578"/>
                </a:moveTo>
                <a:lnTo>
                  <a:pt x="285473" y="160578"/>
                </a:lnTo>
                <a:lnTo>
                  <a:pt x="285473" y="0"/>
                </a:lnTo>
                <a:lnTo>
                  <a:pt x="0" y="0"/>
                </a:lnTo>
                <a:close/>
                <a:moveTo>
                  <a:pt x="23828" y="138953"/>
                </a:moveTo>
                <a:lnTo>
                  <a:pt x="23828" y="105794"/>
                </a:lnTo>
                <a:lnTo>
                  <a:pt x="7021" y="92653"/>
                </a:lnTo>
                <a:lnTo>
                  <a:pt x="7021" y="30073"/>
                </a:lnTo>
                <a:lnTo>
                  <a:pt x="18226" y="20054"/>
                </a:lnTo>
                <a:lnTo>
                  <a:pt x="145208" y="20054"/>
                </a:lnTo>
                <a:lnTo>
                  <a:pt x="163889" y="5460"/>
                </a:lnTo>
                <a:lnTo>
                  <a:pt x="270789" y="5861"/>
                </a:lnTo>
                <a:lnTo>
                  <a:pt x="278453" y="11856"/>
                </a:lnTo>
                <a:lnTo>
                  <a:pt x="278453" y="55399"/>
                </a:lnTo>
                <a:lnTo>
                  <a:pt x="272431" y="60110"/>
                </a:lnTo>
                <a:lnTo>
                  <a:pt x="272431" y="118694"/>
                </a:lnTo>
                <a:lnTo>
                  <a:pt x="243384" y="141407"/>
                </a:lnTo>
                <a:lnTo>
                  <a:pt x="157947" y="141407"/>
                </a:lnTo>
                <a:lnTo>
                  <a:pt x="140408" y="155127"/>
                </a:lnTo>
                <a:lnTo>
                  <a:pt x="44507" y="155127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4755725" y="3943900"/>
            <a:ext cx="4072824" cy="1026160"/>
          </a:xfrm>
          <a:custGeom>
            <a:avLst/>
            <a:gdLst/>
            <a:ahLst/>
            <a:cxnLst/>
            <a:rect l="l" t="t" r="r" b="b"/>
            <a:pathLst>
              <a:path w="55672" h="16435" extrusionOk="0">
                <a:moveTo>
                  <a:pt x="1" y="16435"/>
                </a:moveTo>
                <a:lnTo>
                  <a:pt x="5433" y="10980"/>
                </a:lnTo>
                <a:lnTo>
                  <a:pt x="44692" y="10980"/>
                </a:lnTo>
                <a:lnTo>
                  <a:pt x="55671" y="1"/>
                </a:lnTo>
                <a:lnTo>
                  <a:pt x="55671" y="6346"/>
                </a:lnTo>
                <a:lnTo>
                  <a:pt x="45720" y="1629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5069650" y="344050"/>
            <a:ext cx="3758849" cy="1601038"/>
          </a:xfrm>
          <a:custGeom>
            <a:avLst/>
            <a:gdLst/>
            <a:ahLst/>
            <a:cxnLst/>
            <a:rect l="l" t="t" r="r" b="b"/>
            <a:pathLst>
              <a:path w="53138" h="28897" extrusionOk="0">
                <a:moveTo>
                  <a:pt x="2922" y="0"/>
                </a:moveTo>
                <a:lnTo>
                  <a:pt x="50490" y="274"/>
                </a:lnTo>
                <a:lnTo>
                  <a:pt x="53138" y="2876"/>
                </a:lnTo>
                <a:lnTo>
                  <a:pt x="53138" y="26363"/>
                </a:lnTo>
                <a:lnTo>
                  <a:pt x="50581" y="28897"/>
                </a:lnTo>
                <a:lnTo>
                  <a:pt x="50581" y="5843"/>
                </a:lnTo>
                <a:lnTo>
                  <a:pt x="47705" y="2990"/>
                </a:lnTo>
                <a:lnTo>
                  <a:pt x="1" y="292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2"/>
          <p:cNvSpPr/>
          <p:nvPr/>
        </p:nvSpPr>
        <p:spPr>
          <a:xfrm>
            <a:off x="632793" y="1193832"/>
            <a:ext cx="1106139" cy="3164180"/>
          </a:xfrm>
          <a:custGeom>
            <a:avLst/>
            <a:gdLst/>
            <a:ahLst/>
            <a:cxnLst/>
            <a:rect l="l" t="t" r="r" b="b"/>
            <a:pathLst>
              <a:path w="16138" h="57110" fill="none" extrusionOk="0">
                <a:moveTo>
                  <a:pt x="0" y="1"/>
                </a:moveTo>
                <a:lnTo>
                  <a:pt x="0" y="31066"/>
                </a:lnTo>
                <a:lnTo>
                  <a:pt x="16138" y="47180"/>
                </a:lnTo>
                <a:lnTo>
                  <a:pt x="16138" y="57109"/>
                </a:lnTo>
              </a:path>
            </a:pathLst>
          </a:custGeom>
          <a:noFill/>
          <a:ln w="9525" cap="flat" cmpd="sng">
            <a:solidFill>
              <a:schemeClr val="lt2"/>
            </a:solidFill>
            <a:prstDash val="solid"/>
            <a:miter lim="2282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2"/>
          <p:cNvSpPr/>
          <p:nvPr/>
        </p:nvSpPr>
        <p:spPr>
          <a:xfrm>
            <a:off x="168625" y="50800"/>
            <a:ext cx="8939057" cy="1600992"/>
          </a:xfrm>
          <a:custGeom>
            <a:avLst/>
            <a:gdLst/>
            <a:ahLst/>
            <a:cxnLst/>
            <a:rect l="l" t="t" r="r" b="b"/>
            <a:pathLst>
              <a:path w="125083" h="29879" fill="none" extrusionOk="0">
                <a:moveTo>
                  <a:pt x="0" y="12760"/>
                </a:moveTo>
                <a:lnTo>
                  <a:pt x="0" y="3607"/>
                </a:lnTo>
                <a:lnTo>
                  <a:pt x="3584" y="1"/>
                </a:lnTo>
                <a:lnTo>
                  <a:pt x="120152" y="1"/>
                </a:lnTo>
                <a:lnTo>
                  <a:pt x="124900" y="4771"/>
                </a:lnTo>
                <a:lnTo>
                  <a:pt x="125083" y="29879"/>
                </a:lnTo>
              </a:path>
            </a:pathLst>
          </a:custGeom>
          <a:noFill/>
          <a:ln w="9525" cap="flat" cmpd="sng">
            <a:solidFill>
              <a:schemeClr val="lt2"/>
            </a:solidFill>
            <a:prstDash val="solid"/>
            <a:miter lim="2282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2"/>
          <p:cNvSpPr/>
          <p:nvPr/>
        </p:nvSpPr>
        <p:spPr>
          <a:xfrm>
            <a:off x="843550" y="3439950"/>
            <a:ext cx="1235203" cy="1449350"/>
          </a:xfrm>
          <a:custGeom>
            <a:avLst/>
            <a:gdLst/>
            <a:ahLst/>
            <a:cxnLst/>
            <a:rect l="l" t="t" r="r" b="b"/>
            <a:pathLst>
              <a:path w="18353" h="27163" extrusionOk="0">
                <a:moveTo>
                  <a:pt x="1" y="1"/>
                </a:moveTo>
                <a:lnTo>
                  <a:pt x="1" y="18512"/>
                </a:lnTo>
                <a:lnTo>
                  <a:pt x="8765" y="27163"/>
                </a:lnTo>
                <a:lnTo>
                  <a:pt x="18352" y="27163"/>
                </a:lnTo>
                <a:lnTo>
                  <a:pt x="7716" y="16663"/>
                </a:lnTo>
                <a:lnTo>
                  <a:pt x="7716" y="8309"/>
                </a:lnTo>
                <a:close/>
              </a:path>
            </a:pathLst>
          </a:custGeom>
          <a:solidFill>
            <a:srgbClr val="A64D79">
              <a:alpha val="6312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" name="Google Shape;21;p2"/>
          <p:cNvGrpSpPr/>
          <p:nvPr/>
        </p:nvGrpSpPr>
        <p:grpSpPr>
          <a:xfrm>
            <a:off x="8276200" y="673750"/>
            <a:ext cx="189000" cy="883600"/>
            <a:chOff x="8200000" y="673750"/>
            <a:chExt cx="189000" cy="883600"/>
          </a:xfrm>
        </p:grpSpPr>
        <p:sp>
          <p:nvSpPr>
            <p:cNvPr id="22" name="Google Shape;22;p2"/>
            <p:cNvSpPr/>
            <p:nvPr/>
          </p:nvSpPr>
          <p:spPr>
            <a:xfrm>
              <a:off x="8200000" y="673750"/>
              <a:ext cx="189000" cy="189000"/>
            </a:xfrm>
            <a:prstGeom prst="ellipse">
              <a:avLst/>
            </a:prstGeom>
            <a:solidFill>
              <a:srgbClr val="A64D79">
                <a:alpha val="631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8200000" y="1021050"/>
              <a:ext cx="189000" cy="189000"/>
            </a:xfrm>
            <a:prstGeom prst="ellipse">
              <a:avLst/>
            </a:prstGeom>
            <a:solidFill>
              <a:srgbClr val="A64D79">
                <a:alpha val="631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8200000" y="1368350"/>
              <a:ext cx="189000" cy="189000"/>
            </a:xfrm>
            <a:prstGeom prst="ellipse">
              <a:avLst/>
            </a:prstGeom>
            <a:solidFill>
              <a:srgbClr val="A64D79">
                <a:alpha val="631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oogle Shape;26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932317">
            <a:off x="102899" y="2088214"/>
            <a:ext cx="9144002" cy="39781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27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64077" flipH="1">
            <a:off x="1766022" y="-1521749"/>
            <a:ext cx="8292204" cy="6032898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3"/>
          <p:cNvSpPr txBox="1">
            <a:spLocks noGrp="1"/>
          </p:cNvSpPr>
          <p:nvPr>
            <p:ph type="title"/>
          </p:nvPr>
        </p:nvSpPr>
        <p:spPr>
          <a:xfrm>
            <a:off x="2187450" y="2203325"/>
            <a:ext cx="4769100" cy="9507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6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subTitle" idx="1"/>
          </p:nvPr>
        </p:nvSpPr>
        <p:spPr>
          <a:xfrm>
            <a:off x="2187450" y="3154025"/>
            <a:ext cx="4769100" cy="516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title" idx="2" hasCustomPrompt="1"/>
          </p:nvPr>
        </p:nvSpPr>
        <p:spPr>
          <a:xfrm>
            <a:off x="3491250" y="980600"/>
            <a:ext cx="2161500" cy="1222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pic>
        <p:nvPicPr>
          <p:cNvPr id="31" name="Google Shape;31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9857619">
            <a:off x="380864" y="3664512"/>
            <a:ext cx="1725077" cy="172507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32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917536" flipH="1">
            <a:off x="-809567" y="-936056"/>
            <a:ext cx="3063882" cy="3063882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3"/>
          <p:cNvSpPr/>
          <p:nvPr/>
        </p:nvSpPr>
        <p:spPr>
          <a:xfrm rot="10800000" flipH="1">
            <a:off x="0" y="75"/>
            <a:ext cx="9265772" cy="5143313"/>
          </a:xfrm>
          <a:custGeom>
            <a:avLst/>
            <a:gdLst/>
            <a:ahLst/>
            <a:cxnLst/>
            <a:rect l="l" t="t" r="r" b="b"/>
            <a:pathLst>
              <a:path w="285474" h="160578" extrusionOk="0">
                <a:moveTo>
                  <a:pt x="0" y="160578"/>
                </a:moveTo>
                <a:lnTo>
                  <a:pt x="285473" y="160578"/>
                </a:lnTo>
                <a:lnTo>
                  <a:pt x="285473" y="0"/>
                </a:lnTo>
                <a:lnTo>
                  <a:pt x="0" y="0"/>
                </a:lnTo>
                <a:close/>
                <a:moveTo>
                  <a:pt x="23828" y="138953"/>
                </a:moveTo>
                <a:lnTo>
                  <a:pt x="23828" y="105794"/>
                </a:lnTo>
                <a:lnTo>
                  <a:pt x="7021" y="92653"/>
                </a:lnTo>
                <a:lnTo>
                  <a:pt x="7021" y="30073"/>
                </a:lnTo>
                <a:lnTo>
                  <a:pt x="18226" y="20054"/>
                </a:lnTo>
                <a:lnTo>
                  <a:pt x="145208" y="20054"/>
                </a:lnTo>
                <a:lnTo>
                  <a:pt x="163889" y="5460"/>
                </a:lnTo>
                <a:lnTo>
                  <a:pt x="270789" y="5861"/>
                </a:lnTo>
                <a:lnTo>
                  <a:pt x="278453" y="11856"/>
                </a:lnTo>
                <a:lnTo>
                  <a:pt x="278453" y="55399"/>
                </a:lnTo>
                <a:lnTo>
                  <a:pt x="272431" y="60110"/>
                </a:lnTo>
                <a:lnTo>
                  <a:pt x="272431" y="118694"/>
                </a:lnTo>
                <a:lnTo>
                  <a:pt x="243384" y="141407"/>
                </a:lnTo>
                <a:lnTo>
                  <a:pt x="157947" y="141407"/>
                </a:lnTo>
                <a:lnTo>
                  <a:pt x="140408" y="155127"/>
                </a:lnTo>
                <a:lnTo>
                  <a:pt x="44507" y="155127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3"/>
          <p:cNvSpPr/>
          <p:nvPr/>
        </p:nvSpPr>
        <p:spPr>
          <a:xfrm rot="10800000" flipH="1">
            <a:off x="859973" y="239826"/>
            <a:ext cx="1257961" cy="1504966"/>
          </a:xfrm>
          <a:custGeom>
            <a:avLst/>
            <a:gdLst/>
            <a:ahLst/>
            <a:cxnLst/>
            <a:rect l="l" t="t" r="r" b="b"/>
            <a:pathLst>
              <a:path w="18353" h="27163" extrusionOk="0">
                <a:moveTo>
                  <a:pt x="1" y="1"/>
                </a:moveTo>
                <a:lnTo>
                  <a:pt x="1" y="18512"/>
                </a:lnTo>
                <a:lnTo>
                  <a:pt x="8765" y="27163"/>
                </a:lnTo>
                <a:lnTo>
                  <a:pt x="18352" y="27163"/>
                </a:lnTo>
                <a:lnTo>
                  <a:pt x="7716" y="16663"/>
                </a:lnTo>
                <a:lnTo>
                  <a:pt x="7716" y="8309"/>
                </a:lnTo>
                <a:close/>
              </a:path>
            </a:pathLst>
          </a:custGeom>
          <a:solidFill>
            <a:srgbClr val="A64D79">
              <a:alpha val="6312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3"/>
          <p:cNvSpPr/>
          <p:nvPr/>
        </p:nvSpPr>
        <p:spPr>
          <a:xfrm rot="10800000" flipH="1">
            <a:off x="4756750" y="140594"/>
            <a:ext cx="3969135" cy="910581"/>
          </a:xfrm>
          <a:custGeom>
            <a:avLst/>
            <a:gdLst/>
            <a:ahLst/>
            <a:cxnLst/>
            <a:rect l="l" t="t" r="r" b="b"/>
            <a:pathLst>
              <a:path w="55672" h="16435" extrusionOk="0">
                <a:moveTo>
                  <a:pt x="1" y="16435"/>
                </a:moveTo>
                <a:lnTo>
                  <a:pt x="5433" y="10980"/>
                </a:lnTo>
                <a:lnTo>
                  <a:pt x="44692" y="10980"/>
                </a:lnTo>
                <a:lnTo>
                  <a:pt x="55671" y="1"/>
                </a:lnTo>
                <a:lnTo>
                  <a:pt x="55671" y="6346"/>
                </a:lnTo>
                <a:lnTo>
                  <a:pt x="45720" y="1629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3"/>
          <p:cNvSpPr/>
          <p:nvPr/>
        </p:nvSpPr>
        <p:spPr>
          <a:xfrm rot="10800000" flipH="1">
            <a:off x="476668" y="868304"/>
            <a:ext cx="1106139" cy="3164180"/>
          </a:xfrm>
          <a:custGeom>
            <a:avLst/>
            <a:gdLst/>
            <a:ahLst/>
            <a:cxnLst/>
            <a:rect l="l" t="t" r="r" b="b"/>
            <a:pathLst>
              <a:path w="16138" h="57110" fill="none" extrusionOk="0">
                <a:moveTo>
                  <a:pt x="0" y="1"/>
                </a:moveTo>
                <a:lnTo>
                  <a:pt x="0" y="31066"/>
                </a:lnTo>
                <a:lnTo>
                  <a:pt x="16138" y="47180"/>
                </a:lnTo>
                <a:lnTo>
                  <a:pt x="16138" y="57109"/>
                </a:lnTo>
              </a:path>
            </a:pathLst>
          </a:custGeom>
          <a:noFill/>
          <a:ln w="9700" cap="flat" cmpd="sng">
            <a:solidFill>
              <a:schemeClr val="lt2"/>
            </a:solidFill>
            <a:prstDash val="solid"/>
            <a:miter lim="2282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3"/>
          <p:cNvSpPr/>
          <p:nvPr/>
        </p:nvSpPr>
        <p:spPr>
          <a:xfrm rot="10800000" flipH="1">
            <a:off x="204900" y="3373454"/>
            <a:ext cx="8939995" cy="1680096"/>
          </a:xfrm>
          <a:custGeom>
            <a:avLst/>
            <a:gdLst/>
            <a:ahLst/>
            <a:cxnLst/>
            <a:rect l="l" t="t" r="r" b="b"/>
            <a:pathLst>
              <a:path w="125083" h="29879" fill="none" extrusionOk="0">
                <a:moveTo>
                  <a:pt x="0" y="12760"/>
                </a:moveTo>
                <a:lnTo>
                  <a:pt x="0" y="3607"/>
                </a:lnTo>
                <a:lnTo>
                  <a:pt x="3584" y="1"/>
                </a:lnTo>
                <a:lnTo>
                  <a:pt x="120152" y="1"/>
                </a:lnTo>
                <a:lnTo>
                  <a:pt x="124900" y="4771"/>
                </a:lnTo>
                <a:lnTo>
                  <a:pt x="125083" y="29879"/>
                </a:lnTo>
              </a:path>
            </a:pathLst>
          </a:custGeom>
          <a:noFill/>
          <a:ln w="18825" cap="flat" cmpd="sng">
            <a:solidFill>
              <a:schemeClr val="lt2"/>
            </a:solidFill>
            <a:prstDash val="solid"/>
            <a:miter lim="2282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" name="Google Shape;38;p3"/>
          <p:cNvGrpSpPr/>
          <p:nvPr/>
        </p:nvGrpSpPr>
        <p:grpSpPr>
          <a:xfrm rot="5400000">
            <a:off x="1148888" y="3685175"/>
            <a:ext cx="189000" cy="883600"/>
            <a:chOff x="8200000" y="673750"/>
            <a:chExt cx="189000" cy="883600"/>
          </a:xfrm>
        </p:grpSpPr>
        <p:sp>
          <p:nvSpPr>
            <p:cNvPr id="39" name="Google Shape;39;p3"/>
            <p:cNvSpPr/>
            <p:nvPr/>
          </p:nvSpPr>
          <p:spPr>
            <a:xfrm>
              <a:off x="8200000" y="673750"/>
              <a:ext cx="189000" cy="189000"/>
            </a:xfrm>
            <a:prstGeom prst="ellipse">
              <a:avLst/>
            </a:prstGeom>
            <a:solidFill>
              <a:srgbClr val="A64D79">
                <a:alpha val="631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3"/>
            <p:cNvSpPr/>
            <p:nvPr/>
          </p:nvSpPr>
          <p:spPr>
            <a:xfrm>
              <a:off x="8200000" y="1021050"/>
              <a:ext cx="189000" cy="189000"/>
            </a:xfrm>
            <a:prstGeom prst="ellipse">
              <a:avLst/>
            </a:prstGeom>
            <a:solidFill>
              <a:srgbClr val="A64D79">
                <a:alpha val="631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8200000" y="1368350"/>
              <a:ext cx="189000" cy="189000"/>
            </a:xfrm>
            <a:prstGeom prst="ellipse">
              <a:avLst/>
            </a:prstGeom>
            <a:solidFill>
              <a:srgbClr val="A64D79">
                <a:alpha val="631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chemeClr val="lt1"/>
        </a:solid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3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526539">
            <a:off x="1729617" y="2278094"/>
            <a:ext cx="2831115" cy="2831115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4"/>
          <p:cNvSpPr/>
          <p:nvPr/>
        </p:nvSpPr>
        <p:spPr>
          <a:xfrm>
            <a:off x="1870475" y="1665138"/>
            <a:ext cx="2549400" cy="25494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5" name="Google Shape;45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044388" flipH="1">
            <a:off x="74424" y="-3623"/>
            <a:ext cx="9144004" cy="3978177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 flipH="1">
            <a:off x="-2811524" y="226300"/>
            <a:ext cx="7067822" cy="5142117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4"/>
          <p:cNvSpPr txBox="1">
            <a:spLocks noGrp="1"/>
          </p:cNvSpPr>
          <p:nvPr>
            <p:ph type="body" idx="1"/>
          </p:nvPr>
        </p:nvSpPr>
        <p:spPr>
          <a:xfrm>
            <a:off x="717750" y="1245075"/>
            <a:ext cx="7708500" cy="2899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3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pic>
        <p:nvPicPr>
          <p:cNvPr id="48" name="Google Shape;48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429035">
            <a:off x="3363497" y="1950420"/>
            <a:ext cx="1336281" cy="1336281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4"/>
          <p:cNvSpPr/>
          <p:nvPr/>
        </p:nvSpPr>
        <p:spPr>
          <a:xfrm rot="10800000" flipH="1">
            <a:off x="0" y="109"/>
            <a:ext cx="9145160" cy="5144116"/>
          </a:xfrm>
          <a:custGeom>
            <a:avLst/>
            <a:gdLst/>
            <a:ahLst/>
            <a:cxnLst/>
            <a:rect l="l" t="t" r="r" b="b"/>
            <a:pathLst>
              <a:path w="285474" h="160578" extrusionOk="0">
                <a:moveTo>
                  <a:pt x="278488" y="5504"/>
                </a:moveTo>
                <a:lnTo>
                  <a:pt x="278488" y="122316"/>
                </a:lnTo>
                <a:lnTo>
                  <a:pt x="248094" y="143914"/>
                </a:lnTo>
                <a:lnTo>
                  <a:pt x="190331" y="143914"/>
                </a:lnTo>
                <a:lnTo>
                  <a:pt x="174612" y="155074"/>
                </a:lnTo>
                <a:lnTo>
                  <a:pt x="7030" y="155074"/>
                </a:lnTo>
                <a:lnTo>
                  <a:pt x="7030" y="154039"/>
                </a:lnTo>
                <a:lnTo>
                  <a:pt x="6985" y="154039"/>
                </a:lnTo>
                <a:lnTo>
                  <a:pt x="6985" y="22338"/>
                </a:lnTo>
                <a:lnTo>
                  <a:pt x="30688" y="5504"/>
                </a:lnTo>
                <a:close/>
                <a:moveTo>
                  <a:pt x="0" y="0"/>
                </a:moveTo>
                <a:lnTo>
                  <a:pt x="0" y="160578"/>
                </a:lnTo>
                <a:lnTo>
                  <a:pt x="285473" y="160578"/>
                </a:lnTo>
                <a:lnTo>
                  <a:pt x="28547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4"/>
          <p:cNvSpPr/>
          <p:nvPr/>
        </p:nvSpPr>
        <p:spPr>
          <a:xfrm rot="-5400000" flipH="1">
            <a:off x="-417048" y="3347642"/>
            <a:ext cx="2278849" cy="556874"/>
          </a:xfrm>
          <a:custGeom>
            <a:avLst/>
            <a:gdLst/>
            <a:ahLst/>
            <a:cxnLst/>
            <a:rect l="l" t="t" r="r" b="b"/>
            <a:pathLst>
              <a:path w="33851" h="5365" fill="none" extrusionOk="0">
                <a:moveTo>
                  <a:pt x="33851" y="5364"/>
                </a:moveTo>
                <a:lnTo>
                  <a:pt x="27642" y="0"/>
                </a:lnTo>
                <a:lnTo>
                  <a:pt x="1" y="0"/>
                </a:lnTo>
              </a:path>
            </a:pathLst>
          </a:custGeom>
          <a:noFill/>
          <a:ln w="9700" cap="flat" cmpd="sng">
            <a:solidFill>
              <a:schemeClr val="lt2"/>
            </a:solidFill>
            <a:prstDash val="solid"/>
            <a:miter lim="2282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4"/>
          <p:cNvSpPr/>
          <p:nvPr/>
        </p:nvSpPr>
        <p:spPr>
          <a:xfrm rot="-5400000" flipH="1">
            <a:off x="4480165" y="-2673060"/>
            <a:ext cx="332526" cy="6444752"/>
          </a:xfrm>
          <a:custGeom>
            <a:avLst/>
            <a:gdLst/>
            <a:ahLst/>
            <a:cxnLst/>
            <a:rect l="l" t="t" r="r" b="b"/>
            <a:pathLst>
              <a:path w="4384" h="63364" fill="none" extrusionOk="0">
                <a:moveTo>
                  <a:pt x="1" y="1"/>
                </a:moveTo>
                <a:lnTo>
                  <a:pt x="1" y="39032"/>
                </a:lnTo>
                <a:lnTo>
                  <a:pt x="4383" y="43871"/>
                </a:lnTo>
                <a:lnTo>
                  <a:pt x="4383" y="63364"/>
                </a:lnTo>
              </a:path>
            </a:pathLst>
          </a:custGeom>
          <a:noFill/>
          <a:ln w="9700" cap="flat" cmpd="sng">
            <a:solidFill>
              <a:schemeClr val="lt2"/>
            </a:solidFill>
            <a:prstDash val="solid"/>
            <a:miter lim="2282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4"/>
          <p:cNvSpPr/>
          <p:nvPr/>
        </p:nvSpPr>
        <p:spPr>
          <a:xfrm rot="-5400000" flipH="1">
            <a:off x="4951357" y="1131300"/>
            <a:ext cx="3649599" cy="3856906"/>
          </a:xfrm>
          <a:custGeom>
            <a:avLst/>
            <a:gdLst/>
            <a:ahLst/>
            <a:cxnLst/>
            <a:rect l="l" t="t" r="r" b="b"/>
            <a:pathLst>
              <a:path w="48116" h="69207" extrusionOk="0">
                <a:moveTo>
                  <a:pt x="3218" y="69207"/>
                </a:moveTo>
                <a:lnTo>
                  <a:pt x="0" y="65737"/>
                </a:lnTo>
                <a:lnTo>
                  <a:pt x="45651" y="65737"/>
                </a:lnTo>
                <a:lnTo>
                  <a:pt x="45651" y="1"/>
                </a:lnTo>
                <a:lnTo>
                  <a:pt x="48116" y="2968"/>
                </a:lnTo>
                <a:lnTo>
                  <a:pt x="48116" y="69207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4"/>
          <p:cNvSpPr txBox="1">
            <a:spLocks noGrp="1"/>
          </p:cNvSpPr>
          <p:nvPr>
            <p:ph type="title"/>
          </p:nvPr>
        </p:nvSpPr>
        <p:spPr>
          <a:xfrm>
            <a:off x="713225" y="500075"/>
            <a:ext cx="7717500" cy="6120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731275" y="-1121985"/>
            <a:ext cx="9292375" cy="55251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19801"/>
            <a:ext cx="9596826" cy="453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9"/>
          <p:cNvSpPr txBox="1">
            <a:spLocks noGrp="1"/>
          </p:cNvSpPr>
          <p:nvPr>
            <p:ph type="title"/>
          </p:nvPr>
        </p:nvSpPr>
        <p:spPr>
          <a:xfrm>
            <a:off x="2437275" y="1501663"/>
            <a:ext cx="4265100" cy="8094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20" name="Google Shape;120;p9"/>
          <p:cNvSpPr txBox="1">
            <a:spLocks noGrp="1"/>
          </p:cNvSpPr>
          <p:nvPr>
            <p:ph type="subTitle" idx="1"/>
          </p:nvPr>
        </p:nvSpPr>
        <p:spPr>
          <a:xfrm>
            <a:off x="2437275" y="2311076"/>
            <a:ext cx="4265100" cy="13041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21" name="Google Shape;121;p9"/>
          <p:cNvSpPr/>
          <p:nvPr/>
        </p:nvSpPr>
        <p:spPr>
          <a:xfrm flipH="1">
            <a:off x="7113425" y="1212970"/>
            <a:ext cx="2483400" cy="24834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2" name="Google Shape;122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526539" flipH="1">
            <a:off x="7415900" y="1109949"/>
            <a:ext cx="2396125" cy="2396125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9"/>
          <p:cNvSpPr/>
          <p:nvPr/>
        </p:nvSpPr>
        <p:spPr>
          <a:xfrm flipH="1">
            <a:off x="0" y="109"/>
            <a:ext cx="9145160" cy="5144116"/>
          </a:xfrm>
          <a:custGeom>
            <a:avLst/>
            <a:gdLst/>
            <a:ahLst/>
            <a:cxnLst/>
            <a:rect l="l" t="t" r="r" b="b"/>
            <a:pathLst>
              <a:path w="285474" h="160578" extrusionOk="0">
                <a:moveTo>
                  <a:pt x="278488" y="5504"/>
                </a:moveTo>
                <a:lnTo>
                  <a:pt x="278488" y="122316"/>
                </a:lnTo>
                <a:lnTo>
                  <a:pt x="248094" y="143914"/>
                </a:lnTo>
                <a:lnTo>
                  <a:pt x="190331" y="143914"/>
                </a:lnTo>
                <a:lnTo>
                  <a:pt x="174612" y="155074"/>
                </a:lnTo>
                <a:lnTo>
                  <a:pt x="7030" y="155074"/>
                </a:lnTo>
                <a:lnTo>
                  <a:pt x="7030" y="154039"/>
                </a:lnTo>
                <a:lnTo>
                  <a:pt x="6985" y="154039"/>
                </a:lnTo>
                <a:lnTo>
                  <a:pt x="6985" y="22338"/>
                </a:lnTo>
                <a:lnTo>
                  <a:pt x="30688" y="5504"/>
                </a:lnTo>
                <a:close/>
                <a:moveTo>
                  <a:pt x="0" y="0"/>
                </a:moveTo>
                <a:lnTo>
                  <a:pt x="0" y="160578"/>
                </a:lnTo>
                <a:lnTo>
                  <a:pt x="285473" y="160578"/>
                </a:lnTo>
                <a:lnTo>
                  <a:pt x="28547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9"/>
          <p:cNvSpPr/>
          <p:nvPr/>
        </p:nvSpPr>
        <p:spPr>
          <a:xfrm rot="5400000" flipH="1">
            <a:off x="7279152" y="1279988"/>
            <a:ext cx="2278849" cy="556874"/>
          </a:xfrm>
          <a:custGeom>
            <a:avLst/>
            <a:gdLst/>
            <a:ahLst/>
            <a:cxnLst/>
            <a:rect l="l" t="t" r="r" b="b"/>
            <a:pathLst>
              <a:path w="33851" h="5365" fill="none" extrusionOk="0">
                <a:moveTo>
                  <a:pt x="33851" y="5364"/>
                </a:moveTo>
                <a:lnTo>
                  <a:pt x="27642" y="0"/>
                </a:lnTo>
                <a:lnTo>
                  <a:pt x="1" y="0"/>
                </a:lnTo>
              </a:path>
            </a:pathLst>
          </a:custGeom>
          <a:noFill/>
          <a:ln w="9700" cap="flat" cmpd="sng">
            <a:solidFill>
              <a:schemeClr val="lt2"/>
            </a:solidFill>
            <a:prstDash val="solid"/>
            <a:miter lim="2282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9"/>
          <p:cNvSpPr/>
          <p:nvPr/>
        </p:nvSpPr>
        <p:spPr>
          <a:xfrm rot="5400000" flipH="1">
            <a:off x="4480165" y="1412811"/>
            <a:ext cx="332526" cy="6444752"/>
          </a:xfrm>
          <a:custGeom>
            <a:avLst/>
            <a:gdLst/>
            <a:ahLst/>
            <a:cxnLst/>
            <a:rect l="l" t="t" r="r" b="b"/>
            <a:pathLst>
              <a:path w="4384" h="63364" fill="none" extrusionOk="0">
                <a:moveTo>
                  <a:pt x="1" y="1"/>
                </a:moveTo>
                <a:lnTo>
                  <a:pt x="1" y="39032"/>
                </a:lnTo>
                <a:lnTo>
                  <a:pt x="4383" y="43871"/>
                </a:lnTo>
                <a:lnTo>
                  <a:pt x="4383" y="63364"/>
                </a:lnTo>
              </a:path>
            </a:pathLst>
          </a:custGeom>
          <a:noFill/>
          <a:ln w="9700" cap="flat" cmpd="sng">
            <a:solidFill>
              <a:schemeClr val="lt2"/>
            </a:solidFill>
            <a:prstDash val="solid"/>
            <a:miter lim="2282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6" name="Google Shape;126;p9"/>
          <p:cNvGrpSpPr/>
          <p:nvPr/>
        </p:nvGrpSpPr>
        <p:grpSpPr>
          <a:xfrm>
            <a:off x="8561100" y="3917850"/>
            <a:ext cx="189000" cy="883600"/>
            <a:chOff x="352875" y="3903950"/>
            <a:chExt cx="189000" cy="883600"/>
          </a:xfrm>
        </p:grpSpPr>
        <p:sp>
          <p:nvSpPr>
            <p:cNvPr id="127" name="Google Shape;127;p9"/>
            <p:cNvSpPr/>
            <p:nvPr/>
          </p:nvSpPr>
          <p:spPr>
            <a:xfrm>
              <a:off x="352875" y="3903950"/>
              <a:ext cx="189000" cy="189000"/>
            </a:xfrm>
            <a:prstGeom prst="ellipse">
              <a:avLst/>
            </a:prstGeom>
            <a:solidFill>
              <a:srgbClr val="A64D79">
                <a:alpha val="631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9"/>
            <p:cNvSpPr/>
            <p:nvPr/>
          </p:nvSpPr>
          <p:spPr>
            <a:xfrm>
              <a:off x="352875" y="4251250"/>
              <a:ext cx="189000" cy="189000"/>
            </a:xfrm>
            <a:prstGeom prst="ellipse">
              <a:avLst/>
            </a:prstGeom>
            <a:solidFill>
              <a:srgbClr val="A64D79">
                <a:alpha val="631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9"/>
            <p:cNvSpPr/>
            <p:nvPr/>
          </p:nvSpPr>
          <p:spPr>
            <a:xfrm>
              <a:off x="352875" y="4598550"/>
              <a:ext cx="189000" cy="189000"/>
            </a:xfrm>
            <a:prstGeom prst="ellipse">
              <a:avLst/>
            </a:prstGeom>
            <a:solidFill>
              <a:srgbClr val="A64D79">
                <a:alpha val="631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0" name="Google Shape;130;p9"/>
          <p:cNvSpPr/>
          <p:nvPr/>
        </p:nvSpPr>
        <p:spPr>
          <a:xfrm rot="5400000" flipH="1">
            <a:off x="433157" y="164598"/>
            <a:ext cx="3649599" cy="3856906"/>
          </a:xfrm>
          <a:custGeom>
            <a:avLst/>
            <a:gdLst/>
            <a:ahLst/>
            <a:cxnLst/>
            <a:rect l="l" t="t" r="r" b="b"/>
            <a:pathLst>
              <a:path w="48116" h="69207" extrusionOk="0">
                <a:moveTo>
                  <a:pt x="3218" y="69207"/>
                </a:moveTo>
                <a:lnTo>
                  <a:pt x="0" y="65737"/>
                </a:lnTo>
                <a:lnTo>
                  <a:pt x="45651" y="65737"/>
                </a:lnTo>
                <a:lnTo>
                  <a:pt x="45651" y="1"/>
                </a:lnTo>
                <a:lnTo>
                  <a:pt x="48116" y="2968"/>
                </a:lnTo>
                <a:lnTo>
                  <a:pt x="48116" y="69207"/>
                </a:lnTo>
                <a:close/>
              </a:path>
            </a:pathLst>
          </a:custGeom>
          <a:solidFill>
            <a:srgbClr val="A64D79">
              <a:alpha val="6312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3"/>
          <p:cNvSpPr/>
          <p:nvPr/>
        </p:nvSpPr>
        <p:spPr>
          <a:xfrm>
            <a:off x="-772350" y="2790850"/>
            <a:ext cx="2098500" cy="20985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8" name="Google Shape;158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526540">
            <a:off x="-260346" y="3075533"/>
            <a:ext cx="1773086" cy="17730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1220102" y="2127071"/>
            <a:ext cx="9144003" cy="43219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97940">
            <a:off x="-90375" y="-58897"/>
            <a:ext cx="9144007" cy="3978179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13"/>
          <p:cNvSpPr txBox="1">
            <a:spLocks noGrp="1"/>
          </p:cNvSpPr>
          <p:nvPr>
            <p:ph type="title"/>
          </p:nvPr>
        </p:nvSpPr>
        <p:spPr>
          <a:xfrm>
            <a:off x="1707475" y="1495450"/>
            <a:ext cx="2814000" cy="5277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62" name="Google Shape;162;p13"/>
          <p:cNvSpPr txBox="1">
            <a:spLocks noGrp="1"/>
          </p:cNvSpPr>
          <p:nvPr>
            <p:ph type="title" idx="2" hasCustomPrompt="1"/>
          </p:nvPr>
        </p:nvSpPr>
        <p:spPr>
          <a:xfrm>
            <a:off x="713250" y="1497850"/>
            <a:ext cx="920400" cy="5277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8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63" name="Google Shape;163;p13"/>
          <p:cNvSpPr txBox="1">
            <a:spLocks noGrp="1"/>
          </p:cNvSpPr>
          <p:nvPr>
            <p:ph type="subTitle" idx="1"/>
          </p:nvPr>
        </p:nvSpPr>
        <p:spPr>
          <a:xfrm>
            <a:off x="1707475" y="2018250"/>
            <a:ext cx="2814000" cy="484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13"/>
          <p:cNvSpPr txBox="1">
            <a:spLocks noGrp="1"/>
          </p:cNvSpPr>
          <p:nvPr>
            <p:ph type="title" idx="3"/>
          </p:nvPr>
        </p:nvSpPr>
        <p:spPr>
          <a:xfrm>
            <a:off x="1707475" y="2925675"/>
            <a:ext cx="2814000" cy="5277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65" name="Google Shape;165;p13"/>
          <p:cNvSpPr txBox="1">
            <a:spLocks noGrp="1"/>
          </p:cNvSpPr>
          <p:nvPr>
            <p:ph type="title" idx="4" hasCustomPrompt="1"/>
          </p:nvPr>
        </p:nvSpPr>
        <p:spPr>
          <a:xfrm>
            <a:off x="713250" y="2934524"/>
            <a:ext cx="920400" cy="5277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8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66" name="Google Shape;166;p13"/>
          <p:cNvSpPr txBox="1">
            <a:spLocks noGrp="1"/>
          </p:cNvSpPr>
          <p:nvPr>
            <p:ph type="subTitle" idx="5"/>
          </p:nvPr>
        </p:nvSpPr>
        <p:spPr>
          <a:xfrm>
            <a:off x="1707475" y="3453373"/>
            <a:ext cx="2814000" cy="484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13"/>
          <p:cNvSpPr txBox="1">
            <a:spLocks noGrp="1"/>
          </p:cNvSpPr>
          <p:nvPr>
            <p:ph type="title" idx="6"/>
          </p:nvPr>
        </p:nvSpPr>
        <p:spPr>
          <a:xfrm>
            <a:off x="5616725" y="1504300"/>
            <a:ext cx="2814000" cy="5277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68" name="Google Shape;168;p13"/>
          <p:cNvSpPr txBox="1">
            <a:spLocks noGrp="1"/>
          </p:cNvSpPr>
          <p:nvPr>
            <p:ph type="title" idx="7" hasCustomPrompt="1"/>
          </p:nvPr>
        </p:nvSpPr>
        <p:spPr>
          <a:xfrm>
            <a:off x="4618764" y="1497850"/>
            <a:ext cx="920400" cy="5277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8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69" name="Google Shape;169;p13"/>
          <p:cNvSpPr txBox="1">
            <a:spLocks noGrp="1"/>
          </p:cNvSpPr>
          <p:nvPr>
            <p:ph type="subTitle" idx="8"/>
          </p:nvPr>
        </p:nvSpPr>
        <p:spPr>
          <a:xfrm>
            <a:off x="5616725" y="2027100"/>
            <a:ext cx="2814000" cy="484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p13"/>
          <p:cNvSpPr txBox="1">
            <a:spLocks noGrp="1"/>
          </p:cNvSpPr>
          <p:nvPr>
            <p:ph type="title" idx="9"/>
          </p:nvPr>
        </p:nvSpPr>
        <p:spPr>
          <a:xfrm>
            <a:off x="5616725" y="2934525"/>
            <a:ext cx="2814000" cy="5277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71" name="Google Shape;171;p13"/>
          <p:cNvSpPr txBox="1">
            <a:spLocks noGrp="1"/>
          </p:cNvSpPr>
          <p:nvPr>
            <p:ph type="title" idx="13" hasCustomPrompt="1"/>
          </p:nvPr>
        </p:nvSpPr>
        <p:spPr>
          <a:xfrm>
            <a:off x="4618528" y="2934524"/>
            <a:ext cx="920400" cy="5277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8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72" name="Google Shape;172;p13"/>
          <p:cNvSpPr txBox="1">
            <a:spLocks noGrp="1"/>
          </p:cNvSpPr>
          <p:nvPr>
            <p:ph type="subTitle" idx="14"/>
          </p:nvPr>
        </p:nvSpPr>
        <p:spPr>
          <a:xfrm>
            <a:off x="5616725" y="3462225"/>
            <a:ext cx="2814000" cy="484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13"/>
          <p:cNvSpPr txBox="1">
            <a:spLocks noGrp="1"/>
          </p:cNvSpPr>
          <p:nvPr>
            <p:ph type="title" idx="15"/>
          </p:nvPr>
        </p:nvSpPr>
        <p:spPr>
          <a:xfrm>
            <a:off x="713225" y="492275"/>
            <a:ext cx="7717500" cy="6198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13"/>
          <p:cNvSpPr/>
          <p:nvPr/>
        </p:nvSpPr>
        <p:spPr>
          <a:xfrm>
            <a:off x="0" y="109"/>
            <a:ext cx="9145160" cy="5144116"/>
          </a:xfrm>
          <a:custGeom>
            <a:avLst/>
            <a:gdLst/>
            <a:ahLst/>
            <a:cxnLst/>
            <a:rect l="l" t="t" r="r" b="b"/>
            <a:pathLst>
              <a:path w="285474" h="160578" extrusionOk="0">
                <a:moveTo>
                  <a:pt x="278488" y="5504"/>
                </a:moveTo>
                <a:lnTo>
                  <a:pt x="278488" y="122316"/>
                </a:lnTo>
                <a:lnTo>
                  <a:pt x="248094" y="143914"/>
                </a:lnTo>
                <a:lnTo>
                  <a:pt x="190331" y="143914"/>
                </a:lnTo>
                <a:lnTo>
                  <a:pt x="174612" y="155074"/>
                </a:lnTo>
                <a:lnTo>
                  <a:pt x="7030" y="155074"/>
                </a:lnTo>
                <a:lnTo>
                  <a:pt x="7030" y="154039"/>
                </a:lnTo>
                <a:lnTo>
                  <a:pt x="6985" y="154039"/>
                </a:lnTo>
                <a:lnTo>
                  <a:pt x="6985" y="22338"/>
                </a:lnTo>
                <a:lnTo>
                  <a:pt x="30688" y="5504"/>
                </a:lnTo>
                <a:close/>
                <a:moveTo>
                  <a:pt x="0" y="0"/>
                </a:moveTo>
                <a:lnTo>
                  <a:pt x="0" y="160578"/>
                </a:lnTo>
                <a:lnTo>
                  <a:pt x="285473" y="160578"/>
                </a:lnTo>
                <a:lnTo>
                  <a:pt x="28547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13"/>
          <p:cNvSpPr/>
          <p:nvPr/>
        </p:nvSpPr>
        <p:spPr>
          <a:xfrm rot="-5400000">
            <a:off x="4480165" y="1412811"/>
            <a:ext cx="332526" cy="6444752"/>
          </a:xfrm>
          <a:custGeom>
            <a:avLst/>
            <a:gdLst/>
            <a:ahLst/>
            <a:cxnLst/>
            <a:rect l="l" t="t" r="r" b="b"/>
            <a:pathLst>
              <a:path w="4384" h="63364" fill="none" extrusionOk="0">
                <a:moveTo>
                  <a:pt x="1" y="1"/>
                </a:moveTo>
                <a:lnTo>
                  <a:pt x="1" y="39032"/>
                </a:lnTo>
                <a:lnTo>
                  <a:pt x="4383" y="43871"/>
                </a:lnTo>
                <a:lnTo>
                  <a:pt x="4383" y="63364"/>
                </a:lnTo>
              </a:path>
            </a:pathLst>
          </a:custGeom>
          <a:noFill/>
          <a:ln w="9700" cap="flat" cmpd="sng">
            <a:solidFill>
              <a:schemeClr val="lt2"/>
            </a:solidFill>
            <a:prstDash val="solid"/>
            <a:miter lim="2282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13"/>
          <p:cNvSpPr/>
          <p:nvPr/>
        </p:nvSpPr>
        <p:spPr>
          <a:xfrm rot="-5400000">
            <a:off x="-417048" y="1279988"/>
            <a:ext cx="2278849" cy="556874"/>
          </a:xfrm>
          <a:custGeom>
            <a:avLst/>
            <a:gdLst/>
            <a:ahLst/>
            <a:cxnLst/>
            <a:rect l="l" t="t" r="r" b="b"/>
            <a:pathLst>
              <a:path w="33851" h="5365" fill="none" extrusionOk="0">
                <a:moveTo>
                  <a:pt x="33851" y="5364"/>
                </a:moveTo>
                <a:lnTo>
                  <a:pt x="27642" y="0"/>
                </a:lnTo>
                <a:lnTo>
                  <a:pt x="1" y="0"/>
                </a:lnTo>
              </a:path>
            </a:pathLst>
          </a:custGeom>
          <a:noFill/>
          <a:ln w="9700" cap="flat" cmpd="sng">
            <a:solidFill>
              <a:schemeClr val="lt2"/>
            </a:solidFill>
            <a:prstDash val="solid"/>
            <a:miter lim="2282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13"/>
          <p:cNvSpPr/>
          <p:nvPr/>
        </p:nvSpPr>
        <p:spPr>
          <a:xfrm rot="-5400000">
            <a:off x="7222210" y="3141652"/>
            <a:ext cx="619922" cy="2813909"/>
          </a:xfrm>
          <a:custGeom>
            <a:avLst/>
            <a:gdLst/>
            <a:ahLst/>
            <a:cxnLst/>
            <a:rect l="l" t="t" r="r" b="b"/>
            <a:pathLst>
              <a:path w="8173" h="27666" fill="none" extrusionOk="0">
                <a:moveTo>
                  <a:pt x="1" y="1"/>
                </a:moveTo>
                <a:lnTo>
                  <a:pt x="1" y="19517"/>
                </a:lnTo>
                <a:lnTo>
                  <a:pt x="8172" y="27665"/>
                </a:lnTo>
              </a:path>
            </a:pathLst>
          </a:custGeom>
          <a:noFill/>
          <a:ln w="18825" cap="flat" cmpd="sng">
            <a:solidFill>
              <a:schemeClr val="accent2"/>
            </a:solidFill>
            <a:prstDash val="solid"/>
            <a:miter lim="2282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8" name="Google Shape;178;p13"/>
          <p:cNvGrpSpPr/>
          <p:nvPr/>
        </p:nvGrpSpPr>
        <p:grpSpPr>
          <a:xfrm>
            <a:off x="352875" y="3751550"/>
            <a:ext cx="189000" cy="883600"/>
            <a:chOff x="352875" y="3903950"/>
            <a:chExt cx="189000" cy="883600"/>
          </a:xfrm>
        </p:grpSpPr>
        <p:sp>
          <p:nvSpPr>
            <p:cNvPr id="179" name="Google Shape;179;p13"/>
            <p:cNvSpPr/>
            <p:nvPr/>
          </p:nvSpPr>
          <p:spPr>
            <a:xfrm>
              <a:off x="352875" y="3903950"/>
              <a:ext cx="189000" cy="189000"/>
            </a:xfrm>
            <a:prstGeom prst="ellipse">
              <a:avLst/>
            </a:prstGeom>
            <a:solidFill>
              <a:srgbClr val="A64D79">
                <a:alpha val="631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13"/>
            <p:cNvSpPr/>
            <p:nvPr/>
          </p:nvSpPr>
          <p:spPr>
            <a:xfrm>
              <a:off x="352875" y="4251250"/>
              <a:ext cx="189000" cy="189000"/>
            </a:xfrm>
            <a:prstGeom prst="ellipse">
              <a:avLst/>
            </a:prstGeom>
            <a:solidFill>
              <a:srgbClr val="A64D79">
                <a:alpha val="631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13"/>
            <p:cNvSpPr/>
            <p:nvPr/>
          </p:nvSpPr>
          <p:spPr>
            <a:xfrm>
              <a:off x="352875" y="4598550"/>
              <a:ext cx="189000" cy="189000"/>
            </a:xfrm>
            <a:prstGeom prst="ellipse">
              <a:avLst/>
            </a:prstGeom>
            <a:solidFill>
              <a:srgbClr val="A64D79">
                <a:alpha val="631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2" name="Google Shape;182;p13"/>
          <p:cNvSpPr/>
          <p:nvPr/>
        </p:nvSpPr>
        <p:spPr>
          <a:xfrm rot="-5400000">
            <a:off x="5052207" y="204498"/>
            <a:ext cx="3649599" cy="3856906"/>
          </a:xfrm>
          <a:custGeom>
            <a:avLst/>
            <a:gdLst/>
            <a:ahLst/>
            <a:cxnLst/>
            <a:rect l="l" t="t" r="r" b="b"/>
            <a:pathLst>
              <a:path w="48116" h="69207" extrusionOk="0">
                <a:moveTo>
                  <a:pt x="3218" y="69207"/>
                </a:moveTo>
                <a:lnTo>
                  <a:pt x="0" y="65737"/>
                </a:lnTo>
                <a:lnTo>
                  <a:pt x="45651" y="65737"/>
                </a:lnTo>
                <a:lnTo>
                  <a:pt x="45651" y="1"/>
                </a:lnTo>
                <a:lnTo>
                  <a:pt x="48116" y="2968"/>
                </a:lnTo>
                <a:lnTo>
                  <a:pt x="48116" y="69207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">
  <p:cSld name="BLANK_1_1_1_1_1_2_1"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Google Shape;327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526540">
            <a:off x="-473971" y="602408"/>
            <a:ext cx="1773086" cy="177308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19855" y="1953400"/>
            <a:ext cx="9587256" cy="4531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742514">
            <a:off x="296061" y="501499"/>
            <a:ext cx="10676735" cy="4644999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22"/>
          <p:cNvSpPr txBox="1">
            <a:spLocks noGrp="1"/>
          </p:cNvSpPr>
          <p:nvPr>
            <p:ph type="title"/>
          </p:nvPr>
        </p:nvSpPr>
        <p:spPr>
          <a:xfrm>
            <a:off x="831075" y="1479500"/>
            <a:ext cx="2305500" cy="5277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31" name="Google Shape;331;p22"/>
          <p:cNvSpPr txBox="1">
            <a:spLocks noGrp="1"/>
          </p:cNvSpPr>
          <p:nvPr>
            <p:ph type="subTitle" idx="1"/>
          </p:nvPr>
        </p:nvSpPr>
        <p:spPr>
          <a:xfrm>
            <a:off x="831100" y="2007200"/>
            <a:ext cx="2305500" cy="484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2" name="Google Shape;332;p22"/>
          <p:cNvSpPr txBox="1">
            <a:spLocks noGrp="1"/>
          </p:cNvSpPr>
          <p:nvPr>
            <p:ph type="title" idx="2"/>
          </p:nvPr>
        </p:nvSpPr>
        <p:spPr>
          <a:xfrm>
            <a:off x="3407019" y="1479500"/>
            <a:ext cx="2305500" cy="5277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33" name="Google Shape;333;p22"/>
          <p:cNvSpPr txBox="1">
            <a:spLocks noGrp="1"/>
          </p:cNvSpPr>
          <p:nvPr>
            <p:ph type="subTitle" idx="3"/>
          </p:nvPr>
        </p:nvSpPr>
        <p:spPr>
          <a:xfrm>
            <a:off x="3407044" y="2007200"/>
            <a:ext cx="2305500" cy="484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4" name="Google Shape;334;p22"/>
          <p:cNvSpPr txBox="1">
            <a:spLocks noGrp="1"/>
          </p:cNvSpPr>
          <p:nvPr>
            <p:ph type="title" idx="4"/>
          </p:nvPr>
        </p:nvSpPr>
        <p:spPr>
          <a:xfrm>
            <a:off x="837200" y="3070750"/>
            <a:ext cx="2305500" cy="5277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35" name="Google Shape;335;p22"/>
          <p:cNvSpPr txBox="1">
            <a:spLocks noGrp="1"/>
          </p:cNvSpPr>
          <p:nvPr>
            <p:ph type="subTitle" idx="5"/>
          </p:nvPr>
        </p:nvSpPr>
        <p:spPr>
          <a:xfrm>
            <a:off x="831100" y="3590675"/>
            <a:ext cx="2305500" cy="484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6" name="Google Shape;336;p22"/>
          <p:cNvSpPr txBox="1">
            <a:spLocks noGrp="1"/>
          </p:cNvSpPr>
          <p:nvPr>
            <p:ph type="title" idx="6"/>
          </p:nvPr>
        </p:nvSpPr>
        <p:spPr>
          <a:xfrm>
            <a:off x="3413144" y="3070750"/>
            <a:ext cx="2305500" cy="5277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37" name="Google Shape;337;p22"/>
          <p:cNvSpPr txBox="1">
            <a:spLocks noGrp="1"/>
          </p:cNvSpPr>
          <p:nvPr>
            <p:ph type="subTitle" idx="7"/>
          </p:nvPr>
        </p:nvSpPr>
        <p:spPr>
          <a:xfrm>
            <a:off x="3407044" y="3590675"/>
            <a:ext cx="2305500" cy="484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8" name="Google Shape;338;p22"/>
          <p:cNvSpPr txBox="1">
            <a:spLocks noGrp="1"/>
          </p:cNvSpPr>
          <p:nvPr>
            <p:ph type="title" idx="8"/>
          </p:nvPr>
        </p:nvSpPr>
        <p:spPr>
          <a:xfrm>
            <a:off x="5995170" y="1479500"/>
            <a:ext cx="2305500" cy="5277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39" name="Google Shape;339;p22"/>
          <p:cNvSpPr txBox="1">
            <a:spLocks noGrp="1"/>
          </p:cNvSpPr>
          <p:nvPr>
            <p:ph type="subTitle" idx="9"/>
          </p:nvPr>
        </p:nvSpPr>
        <p:spPr>
          <a:xfrm>
            <a:off x="5995195" y="2007200"/>
            <a:ext cx="2305500" cy="484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0" name="Google Shape;340;p22"/>
          <p:cNvSpPr txBox="1">
            <a:spLocks noGrp="1"/>
          </p:cNvSpPr>
          <p:nvPr>
            <p:ph type="title" idx="13"/>
          </p:nvPr>
        </p:nvSpPr>
        <p:spPr>
          <a:xfrm>
            <a:off x="6001295" y="3070750"/>
            <a:ext cx="2305500" cy="5277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41" name="Google Shape;341;p22"/>
          <p:cNvSpPr txBox="1">
            <a:spLocks noGrp="1"/>
          </p:cNvSpPr>
          <p:nvPr>
            <p:ph type="subTitle" idx="14"/>
          </p:nvPr>
        </p:nvSpPr>
        <p:spPr>
          <a:xfrm>
            <a:off x="5995195" y="3590675"/>
            <a:ext cx="2305500" cy="484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2" name="Google Shape;342;p22"/>
          <p:cNvSpPr/>
          <p:nvPr/>
        </p:nvSpPr>
        <p:spPr>
          <a:xfrm rot="5400000">
            <a:off x="4220150" y="-2682873"/>
            <a:ext cx="332526" cy="6444752"/>
          </a:xfrm>
          <a:custGeom>
            <a:avLst/>
            <a:gdLst/>
            <a:ahLst/>
            <a:cxnLst/>
            <a:rect l="l" t="t" r="r" b="b"/>
            <a:pathLst>
              <a:path w="4384" h="63364" fill="none" extrusionOk="0">
                <a:moveTo>
                  <a:pt x="1" y="1"/>
                </a:moveTo>
                <a:lnTo>
                  <a:pt x="1" y="39032"/>
                </a:lnTo>
                <a:lnTo>
                  <a:pt x="4383" y="43871"/>
                </a:lnTo>
                <a:lnTo>
                  <a:pt x="4383" y="63364"/>
                </a:lnTo>
              </a:path>
            </a:pathLst>
          </a:custGeom>
          <a:noFill/>
          <a:ln w="9700" cap="flat" cmpd="sng">
            <a:solidFill>
              <a:schemeClr val="lt2"/>
            </a:solidFill>
            <a:prstDash val="solid"/>
            <a:miter lim="2282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p22"/>
          <p:cNvSpPr/>
          <p:nvPr/>
        </p:nvSpPr>
        <p:spPr>
          <a:xfrm>
            <a:off x="7304425" y="-986000"/>
            <a:ext cx="2523000" cy="25230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44" name="Google Shape;344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882946">
            <a:off x="6956136" y="-1321376"/>
            <a:ext cx="2312928" cy="2312928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22"/>
          <p:cNvSpPr/>
          <p:nvPr/>
        </p:nvSpPr>
        <p:spPr>
          <a:xfrm rot="10800000">
            <a:off x="0" y="109"/>
            <a:ext cx="9145160" cy="5144116"/>
          </a:xfrm>
          <a:custGeom>
            <a:avLst/>
            <a:gdLst/>
            <a:ahLst/>
            <a:cxnLst/>
            <a:rect l="l" t="t" r="r" b="b"/>
            <a:pathLst>
              <a:path w="285474" h="160578" extrusionOk="0">
                <a:moveTo>
                  <a:pt x="278488" y="5504"/>
                </a:moveTo>
                <a:lnTo>
                  <a:pt x="278488" y="122316"/>
                </a:lnTo>
                <a:lnTo>
                  <a:pt x="248094" y="143914"/>
                </a:lnTo>
                <a:lnTo>
                  <a:pt x="190331" y="143914"/>
                </a:lnTo>
                <a:lnTo>
                  <a:pt x="174612" y="155074"/>
                </a:lnTo>
                <a:lnTo>
                  <a:pt x="7030" y="155074"/>
                </a:lnTo>
                <a:lnTo>
                  <a:pt x="7030" y="154039"/>
                </a:lnTo>
                <a:lnTo>
                  <a:pt x="6985" y="154039"/>
                </a:lnTo>
                <a:lnTo>
                  <a:pt x="6985" y="22338"/>
                </a:lnTo>
                <a:lnTo>
                  <a:pt x="30688" y="5504"/>
                </a:lnTo>
                <a:close/>
                <a:moveTo>
                  <a:pt x="0" y="0"/>
                </a:moveTo>
                <a:lnTo>
                  <a:pt x="0" y="160578"/>
                </a:lnTo>
                <a:lnTo>
                  <a:pt x="285473" y="160578"/>
                </a:lnTo>
                <a:lnTo>
                  <a:pt x="28547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p22"/>
          <p:cNvSpPr/>
          <p:nvPr/>
        </p:nvSpPr>
        <p:spPr>
          <a:xfrm rot="5400000">
            <a:off x="440111" y="1145250"/>
            <a:ext cx="3649599" cy="3856906"/>
          </a:xfrm>
          <a:custGeom>
            <a:avLst/>
            <a:gdLst/>
            <a:ahLst/>
            <a:cxnLst/>
            <a:rect l="l" t="t" r="r" b="b"/>
            <a:pathLst>
              <a:path w="48116" h="69207" extrusionOk="0">
                <a:moveTo>
                  <a:pt x="3218" y="69207"/>
                </a:moveTo>
                <a:lnTo>
                  <a:pt x="0" y="65737"/>
                </a:lnTo>
                <a:lnTo>
                  <a:pt x="45651" y="65737"/>
                </a:lnTo>
                <a:lnTo>
                  <a:pt x="45651" y="1"/>
                </a:lnTo>
                <a:lnTo>
                  <a:pt x="48116" y="2968"/>
                </a:lnTo>
                <a:lnTo>
                  <a:pt x="48116" y="69207"/>
                </a:lnTo>
                <a:close/>
              </a:path>
            </a:pathLst>
          </a:custGeom>
          <a:solidFill>
            <a:srgbClr val="A64D79">
              <a:alpha val="6312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22"/>
          <p:cNvSpPr/>
          <p:nvPr/>
        </p:nvSpPr>
        <p:spPr>
          <a:xfrm rot="5400000">
            <a:off x="7277865" y="3347642"/>
            <a:ext cx="2278849" cy="556874"/>
          </a:xfrm>
          <a:custGeom>
            <a:avLst/>
            <a:gdLst/>
            <a:ahLst/>
            <a:cxnLst/>
            <a:rect l="l" t="t" r="r" b="b"/>
            <a:pathLst>
              <a:path w="33851" h="5365" fill="none" extrusionOk="0">
                <a:moveTo>
                  <a:pt x="33851" y="5364"/>
                </a:moveTo>
                <a:lnTo>
                  <a:pt x="27642" y="0"/>
                </a:lnTo>
                <a:lnTo>
                  <a:pt x="1" y="0"/>
                </a:lnTo>
              </a:path>
            </a:pathLst>
          </a:custGeom>
          <a:noFill/>
          <a:ln w="9700" cap="flat" cmpd="sng">
            <a:solidFill>
              <a:schemeClr val="lt2"/>
            </a:solidFill>
            <a:prstDash val="solid"/>
            <a:miter lim="2282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8" name="Google Shape;348;p22"/>
          <p:cNvGrpSpPr/>
          <p:nvPr/>
        </p:nvGrpSpPr>
        <p:grpSpPr>
          <a:xfrm rot="5400000">
            <a:off x="782338" y="-127050"/>
            <a:ext cx="189000" cy="883600"/>
            <a:chOff x="8200000" y="673750"/>
            <a:chExt cx="189000" cy="883600"/>
          </a:xfrm>
        </p:grpSpPr>
        <p:sp>
          <p:nvSpPr>
            <p:cNvPr id="349" name="Google Shape;349;p22"/>
            <p:cNvSpPr/>
            <p:nvPr/>
          </p:nvSpPr>
          <p:spPr>
            <a:xfrm>
              <a:off x="8200000" y="673750"/>
              <a:ext cx="189000" cy="189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22"/>
            <p:cNvSpPr/>
            <p:nvPr/>
          </p:nvSpPr>
          <p:spPr>
            <a:xfrm>
              <a:off x="8200000" y="1021050"/>
              <a:ext cx="189000" cy="189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22"/>
            <p:cNvSpPr/>
            <p:nvPr/>
          </p:nvSpPr>
          <p:spPr>
            <a:xfrm>
              <a:off x="8200000" y="1368350"/>
              <a:ext cx="189000" cy="189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2" name="Google Shape;352;p22"/>
          <p:cNvSpPr txBox="1">
            <a:spLocks noGrp="1"/>
          </p:cNvSpPr>
          <p:nvPr>
            <p:ph type="title" idx="15"/>
          </p:nvPr>
        </p:nvSpPr>
        <p:spPr>
          <a:xfrm>
            <a:off x="713225" y="500075"/>
            <a:ext cx="7717500" cy="6120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9" name="Google Shape;519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10602728">
            <a:off x="0" y="-1157300"/>
            <a:ext cx="9144001" cy="39781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20" name="Google Shape;520;p35"/>
          <p:cNvCxnSpPr/>
          <p:nvPr/>
        </p:nvCxnSpPr>
        <p:spPr>
          <a:xfrm>
            <a:off x="704200" y="-1050"/>
            <a:ext cx="0" cy="52164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21" name="Google Shape;521;p35"/>
          <p:cNvCxnSpPr/>
          <p:nvPr/>
        </p:nvCxnSpPr>
        <p:spPr>
          <a:xfrm>
            <a:off x="704200" y="1163425"/>
            <a:ext cx="84288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22" name="Google Shape;522;p35"/>
          <p:cNvSpPr/>
          <p:nvPr/>
        </p:nvSpPr>
        <p:spPr>
          <a:xfrm rot="10800000">
            <a:off x="0" y="109"/>
            <a:ext cx="9145160" cy="5144116"/>
          </a:xfrm>
          <a:custGeom>
            <a:avLst/>
            <a:gdLst/>
            <a:ahLst/>
            <a:cxnLst/>
            <a:rect l="l" t="t" r="r" b="b"/>
            <a:pathLst>
              <a:path w="285474" h="160578" extrusionOk="0">
                <a:moveTo>
                  <a:pt x="278488" y="5504"/>
                </a:moveTo>
                <a:lnTo>
                  <a:pt x="278488" y="122316"/>
                </a:lnTo>
                <a:lnTo>
                  <a:pt x="248094" y="143914"/>
                </a:lnTo>
                <a:lnTo>
                  <a:pt x="190331" y="143914"/>
                </a:lnTo>
                <a:lnTo>
                  <a:pt x="174612" y="155074"/>
                </a:lnTo>
                <a:lnTo>
                  <a:pt x="7030" y="155074"/>
                </a:lnTo>
                <a:lnTo>
                  <a:pt x="7030" y="154039"/>
                </a:lnTo>
                <a:lnTo>
                  <a:pt x="6985" y="154039"/>
                </a:lnTo>
                <a:lnTo>
                  <a:pt x="6985" y="22338"/>
                </a:lnTo>
                <a:lnTo>
                  <a:pt x="30688" y="5504"/>
                </a:lnTo>
                <a:close/>
                <a:moveTo>
                  <a:pt x="0" y="0"/>
                </a:moveTo>
                <a:lnTo>
                  <a:pt x="0" y="160578"/>
                </a:lnTo>
                <a:lnTo>
                  <a:pt x="285473" y="160578"/>
                </a:lnTo>
                <a:lnTo>
                  <a:pt x="28547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" name="Google Shape;523;p35"/>
          <p:cNvSpPr/>
          <p:nvPr/>
        </p:nvSpPr>
        <p:spPr>
          <a:xfrm rot="5400000">
            <a:off x="1303028" y="-811227"/>
            <a:ext cx="619922" cy="2813909"/>
          </a:xfrm>
          <a:custGeom>
            <a:avLst/>
            <a:gdLst/>
            <a:ahLst/>
            <a:cxnLst/>
            <a:rect l="l" t="t" r="r" b="b"/>
            <a:pathLst>
              <a:path w="8173" h="27666" fill="none" extrusionOk="0">
                <a:moveTo>
                  <a:pt x="1" y="1"/>
                </a:moveTo>
                <a:lnTo>
                  <a:pt x="1" y="19517"/>
                </a:lnTo>
                <a:lnTo>
                  <a:pt x="8172" y="27665"/>
                </a:lnTo>
              </a:path>
            </a:pathLst>
          </a:custGeom>
          <a:noFill/>
          <a:ln w="18825" cap="flat" cmpd="sng">
            <a:solidFill>
              <a:schemeClr val="accent1"/>
            </a:solidFill>
            <a:prstDash val="solid"/>
            <a:miter lim="2282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24" name="Google Shape;52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526541" flipH="1">
            <a:off x="7508060" y="-239449"/>
            <a:ext cx="1670374" cy="1670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25" name="Google Shape;525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97272">
            <a:off x="0" y="2293569"/>
            <a:ext cx="9144001" cy="3978176"/>
          </a:xfrm>
          <a:prstGeom prst="rect">
            <a:avLst/>
          </a:prstGeom>
          <a:noFill/>
          <a:ln>
            <a:noFill/>
          </a:ln>
        </p:spPr>
      </p:pic>
      <p:sp>
        <p:nvSpPr>
          <p:cNvPr id="526" name="Google Shape;526;p35"/>
          <p:cNvSpPr/>
          <p:nvPr/>
        </p:nvSpPr>
        <p:spPr>
          <a:xfrm rot="5400000">
            <a:off x="7283358" y="3307473"/>
            <a:ext cx="2278849" cy="556874"/>
          </a:xfrm>
          <a:custGeom>
            <a:avLst/>
            <a:gdLst/>
            <a:ahLst/>
            <a:cxnLst/>
            <a:rect l="l" t="t" r="r" b="b"/>
            <a:pathLst>
              <a:path w="33851" h="5365" fill="none" extrusionOk="0">
                <a:moveTo>
                  <a:pt x="33851" y="5364"/>
                </a:moveTo>
                <a:lnTo>
                  <a:pt x="27642" y="0"/>
                </a:lnTo>
                <a:lnTo>
                  <a:pt x="1" y="0"/>
                </a:lnTo>
              </a:path>
            </a:pathLst>
          </a:custGeom>
          <a:noFill/>
          <a:ln w="9700" cap="flat" cmpd="sng">
            <a:solidFill>
              <a:schemeClr val="lt2"/>
            </a:solidFill>
            <a:prstDash val="solid"/>
            <a:miter lim="2282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" name="Google Shape;527;p35"/>
          <p:cNvSpPr/>
          <p:nvPr/>
        </p:nvSpPr>
        <p:spPr>
          <a:xfrm rot="5400000">
            <a:off x="443354" y="1082930"/>
            <a:ext cx="3649599" cy="3856906"/>
          </a:xfrm>
          <a:custGeom>
            <a:avLst/>
            <a:gdLst/>
            <a:ahLst/>
            <a:cxnLst/>
            <a:rect l="l" t="t" r="r" b="b"/>
            <a:pathLst>
              <a:path w="48116" h="69207" extrusionOk="0">
                <a:moveTo>
                  <a:pt x="3218" y="69207"/>
                </a:moveTo>
                <a:lnTo>
                  <a:pt x="0" y="65737"/>
                </a:lnTo>
                <a:lnTo>
                  <a:pt x="45651" y="65737"/>
                </a:lnTo>
                <a:lnTo>
                  <a:pt x="45651" y="1"/>
                </a:lnTo>
                <a:lnTo>
                  <a:pt x="48116" y="2968"/>
                </a:lnTo>
                <a:lnTo>
                  <a:pt x="48116" y="69207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9" name="Google Shape;529;p36"/>
          <p:cNvCxnSpPr/>
          <p:nvPr/>
        </p:nvCxnSpPr>
        <p:spPr>
          <a:xfrm>
            <a:off x="702800" y="4608575"/>
            <a:ext cx="84288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30" name="Google Shape;530;p36"/>
          <p:cNvSpPr/>
          <p:nvPr/>
        </p:nvSpPr>
        <p:spPr>
          <a:xfrm rot="5400000" flipH="1">
            <a:off x="7279152" y="1279988"/>
            <a:ext cx="2278849" cy="556874"/>
          </a:xfrm>
          <a:custGeom>
            <a:avLst/>
            <a:gdLst/>
            <a:ahLst/>
            <a:cxnLst/>
            <a:rect l="l" t="t" r="r" b="b"/>
            <a:pathLst>
              <a:path w="33851" h="5365" fill="none" extrusionOk="0">
                <a:moveTo>
                  <a:pt x="33851" y="5364"/>
                </a:moveTo>
                <a:lnTo>
                  <a:pt x="27642" y="0"/>
                </a:lnTo>
                <a:lnTo>
                  <a:pt x="1" y="0"/>
                </a:lnTo>
              </a:path>
            </a:pathLst>
          </a:custGeom>
          <a:noFill/>
          <a:ln w="9700" cap="flat" cmpd="sng">
            <a:solidFill>
              <a:schemeClr val="lt2"/>
            </a:solidFill>
            <a:prstDash val="solid"/>
            <a:miter lim="2282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31" name="Google Shape;531;p3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571124" flipH="1">
            <a:off x="-112000" y="-509289"/>
            <a:ext cx="9596829" cy="4536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32" name="Google Shape;53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526538">
            <a:off x="6688341" y="-1355464"/>
            <a:ext cx="2517971" cy="2517971"/>
          </a:xfrm>
          <a:prstGeom prst="rect">
            <a:avLst/>
          </a:prstGeom>
          <a:noFill/>
          <a:ln>
            <a:noFill/>
          </a:ln>
        </p:spPr>
      </p:pic>
      <p:sp>
        <p:nvSpPr>
          <p:cNvPr id="533" name="Google Shape;533;p36"/>
          <p:cNvSpPr/>
          <p:nvPr/>
        </p:nvSpPr>
        <p:spPr>
          <a:xfrm flipH="1">
            <a:off x="6269602" y="-1707793"/>
            <a:ext cx="3222600" cy="32226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34" name="Google Shape;534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97272">
            <a:off x="0" y="2293569"/>
            <a:ext cx="9144001" cy="3978176"/>
          </a:xfrm>
          <a:prstGeom prst="rect">
            <a:avLst/>
          </a:prstGeom>
          <a:noFill/>
          <a:ln>
            <a:noFill/>
          </a:ln>
        </p:spPr>
      </p:pic>
      <p:sp>
        <p:nvSpPr>
          <p:cNvPr id="535" name="Google Shape;535;p36"/>
          <p:cNvSpPr/>
          <p:nvPr/>
        </p:nvSpPr>
        <p:spPr>
          <a:xfrm flipH="1">
            <a:off x="0" y="109"/>
            <a:ext cx="9145160" cy="5144116"/>
          </a:xfrm>
          <a:custGeom>
            <a:avLst/>
            <a:gdLst/>
            <a:ahLst/>
            <a:cxnLst/>
            <a:rect l="l" t="t" r="r" b="b"/>
            <a:pathLst>
              <a:path w="285474" h="160578" extrusionOk="0">
                <a:moveTo>
                  <a:pt x="278488" y="5504"/>
                </a:moveTo>
                <a:lnTo>
                  <a:pt x="278488" y="122316"/>
                </a:lnTo>
                <a:lnTo>
                  <a:pt x="248094" y="143914"/>
                </a:lnTo>
                <a:lnTo>
                  <a:pt x="190331" y="143914"/>
                </a:lnTo>
                <a:lnTo>
                  <a:pt x="174612" y="155074"/>
                </a:lnTo>
                <a:lnTo>
                  <a:pt x="7030" y="155074"/>
                </a:lnTo>
                <a:lnTo>
                  <a:pt x="7030" y="154039"/>
                </a:lnTo>
                <a:lnTo>
                  <a:pt x="6985" y="154039"/>
                </a:lnTo>
                <a:lnTo>
                  <a:pt x="6985" y="22338"/>
                </a:lnTo>
                <a:lnTo>
                  <a:pt x="30688" y="5504"/>
                </a:lnTo>
                <a:close/>
                <a:moveTo>
                  <a:pt x="0" y="0"/>
                </a:moveTo>
                <a:lnTo>
                  <a:pt x="0" y="160578"/>
                </a:lnTo>
                <a:lnTo>
                  <a:pt x="285473" y="160578"/>
                </a:lnTo>
                <a:lnTo>
                  <a:pt x="28547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6" name="Google Shape;536;p36"/>
          <p:cNvSpPr/>
          <p:nvPr/>
        </p:nvSpPr>
        <p:spPr>
          <a:xfrm rot="5400000" flipH="1">
            <a:off x="4480165" y="1412811"/>
            <a:ext cx="332526" cy="6444752"/>
          </a:xfrm>
          <a:custGeom>
            <a:avLst/>
            <a:gdLst/>
            <a:ahLst/>
            <a:cxnLst/>
            <a:rect l="l" t="t" r="r" b="b"/>
            <a:pathLst>
              <a:path w="4384" h="63364" fill="none" extrusionOk="0">
                <a:moveTo>
                  <a:pt x="1" y="1"/>
                </a:moveTo>
                <a:lnTo>
                  <a:pt x="1" y="39032"/>
                </a:lnTo>
                <a:lnTo>
                  <a:pt x="4383" y="43871"/>
                </a:lnTo>
                <a:lnTo>
                  <a:pt x="4383" y="63364"/>
                </a:lnTo>
              </a:path>
            </a:pathLst>
          </a:custGeom>
          <a:noFill/>
          <a:ln w="9700" cap="flat" cmpd="sng">
            <a:solidFill>
              <a:schemeClr val="lt2"/>
            </a:solidFill>
            <a:prstDash val="solid"/>
            <a:miter lim="2282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7" name="Google Shape;537;p36"/>
          <p:cNvSpPr/>
          <p:nvPr/>
        </p:nvSpPr>
        <p:spPr>
          <a:xfrm rot="5400000" flipH="1">
            <a:off x="433157" y="164598"/>
            <a:ext cx="3649599" cy="3856906"/>
          </a:xfrm>
          <a:custGeom>
            <a:avLst/>
            <a:gdLst/>
            <a:ahLst/>
            <a:cxnLst/>
            <a:rect l="l" t="t" r="r" b="b"/>
            <a:pathLst>
              <a:path w="48116" h="69207" extrusionOk="0">
                <a:moveTo>
                  <a:pt x="3218" y="69207"/>
                </a:moveTo>
                <a:lnTo>
                  <a:pt x="0" y="65737"/>
                </a:lnTo>
                <a:lnTo>
                  <a:pt x="45651" y="65737"/>
                </a:lnTo>
                <a:lnTo>
                  <a:pt x="45651" y="1"/>
                </a:lnTo>
                <a:lnTo>
                  <a:pt x="48116" y="2968"/>
                </a:lnTo>
                <a:lnTo>
                  <a:pt x="48116" y="69207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38" name="Google Shape;538;p36"/>
          <p:cNvGrpSpPr/>
          <p:nvPr/>
        </p:nvGrpSpPr>
        <p:grpSpPr>
          <a:xfrm rot="5400000">
            <a:off x="1069663" y="1044975"/>
            <a:ext cx="189000" cy="883600"/>
            <a:chOff x="8200000" y="673750"/>
            <a:chExt cx="189000" cy="883600"/>
          </a:xfrm>
        </p:grpSpPr>
        <p:sp>
          <p:nvSpPr>
            <p:cNvPr id="539" name="Google Shape;539;p36"/>
            <p:cNvSpPr/>
            <p:nvPr/>
          </p:nvSpPr>
          <p:spPr>
            <a:xfrm>
              <a:off x="8200000" y="673750"/>
              <a:ext cx="189000" cy="189000"/>
            </a:xfrm>
            <a:prstGeom prst="ellipse">
              <a:avLst/>
            </a:prstGeom>
            <a:solidFill>
              <a:srgbClr val="A64D79">
                <a:alpha val="631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36"/>
            <p:cNvSpPr/>
            <p:nvPr/>
          </p:nvSpPr>
          <p:spPr>
            <a:xfrm>
              <a:off x="8200000" y="1021050"/>
              <a:ext cx="189000" cy="189000"/>
            </a:xfrm>
            <a:prstGeom prst="ellipse">
              <a:avLst/>
            </a:prstGeom>
            <a:solidFill>
              <a:srgbClr val="A64D79">
                <a:alpha val="631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36"/>
            <p:cNvSpPr/>
            <p:nvPr/>
          </p:nvSpPr>
          <p:spPr>
            <a:xfrm>
              <a:off x="8200000" y="1368350"/>
              <a:ext cx="189000" cy="189000"/>
            </a:xfrm>
            <a:prstGeom prst="ellipse">
              <a:avLst/>
            </a:prstGeom>
            <a:solidFill>
              <a:srgbClr val="A64D79">
                <a:alpha val="631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2375" y="539500"/>
            <a:ext cx="7708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udiowide"/>
              <a:buNone/>
              <a:defRPr sz="2800">
                <a:solidFill>
                  <a:schemeClr val="dk1"/>
                </a:solidFill>
                <a:latin typeface="Audiowide"/>
                <a:ea typeface="Audiowide"/>
                <a:cs typeface="Audiowide"/>
                <a:sym typeface="Audiowid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udiowide"/>
              <a:buNone/>
              <a:defRPr sz="2800">
                <a:solidFill>
                  <a:schemeClr val="dk1"/>
                </a:solidFill>
                <a:latin typeface="Audiowide"/>
                <a:ea typeface="Audiowide"/>
                <a:cs typeface="Audiowide"/>
                <a:sym typeface="Audiowid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udiowide"/>
              <a:buNone/>
              <a:defRPr sz="2800">
                <a:solidFill>
                  <a:schemeClr val="dk1"/>
                </a:solidFill>
                <a:latin typeface="Audiowide"/>
                <a:ea typeface="Audiowide"/>
                <a:cs typeface="Audiowide"/>
                <a:sym typeface="Audiowid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udiowide"/>
              <a:buNone/>
              <a:defRPr sz="2800">
                <a:solidFill>
                  <a:schemeClr val="dk1"/>
                </a:solidFill>
                <a:latin typeface="Audiowide"/>
                <a:ea typeface="Audiowide"/>
                <a:cs typeface="Audiowide"/>
                <a:sym typeface="Audiowid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udiowide"/>
              <a:buNone/>
              <a:defRPr sz="2800">
                <a:solidFill>
                  <a:schemeClr val="dk1"/>
                </a:solidFill>
                <a:latin typeface="Audiowide"/>
                <a:ea typeface="Audiowide"/>
                <a:cs typeface="Audiowide"/>
                <a:sym typeface="Audiowid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udiowide"/>
              <a:buNone/>
              <a:defRPr sz="2800">
                <a:solidFill>
                  <a:schemeClr val="dk1"/>
                </a:solidFill>
                <a:latin typeface="Audiowide"/>
                <a:ea typeface="Audiowide"/>
                <a:cs typeface="Audiowide"/>
                <a:sym typeface="Audiowid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udiowide"/>
              <a:buNone/>
              <a:defRPr sz="2800">
                <a:solidFill>
                  <a:schemeClr val="dk1"/>
                </a:solidFill>
                <a:latin typeface="Audiowide"/>
                <a:ea typeface="Audiowide"/>
                <a:cs typeface="Audiowide"/>
                <a:sym typeface="Audiowid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udiowide"/>
              <a:buNone/>
              <a:defRPr sz="2800">
                <a:solidFill>
                  <a:schemeClr val="dk1"/>
                </a:solidFill>
                <a:latin typeface="Audiowide"/>
                <a:ea typeface="Audiowide"/>
                <a:cs typeface="Audiowide"/>
                <a:sym typeface="Audiowid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udiowide"/>
              <a:buNone/>
              <a:defRPr sz="2800">
                <a:solidFill>
                  <a:schemeClr val="dk1"/>
                </a:solidFill>
                <a:latin typeface="Audiowide"/>
                <a:ea typeface="Audiowide"/>
                <a:cs typeface="Audiowide"/>
                <a:sym typeface="Audiowid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2375" y="1246950"/>
            <a:ext cx="7708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xygen"/>
              <a:buChar char="●"/>
              <a:defRPr sz="1800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xygen"/>
              <a:buChar char="○"/>
              <a:defRPr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xygen"/>
              <a:buChar char="■"/>
              <a:defRPr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xygen"/>
              <a:buChar char="●"/>
              <a:defRPr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xygen"/>
              <a:buChar char="○"/>
              <a:defRPr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xygen"/>
              <a:buChar char="■"/>
              <a:defRPr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xygen"/>
              <a:buChar char="●"/>
              <a:defRPr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xygen"/>
              <a:buChar char="○"/>
              <a:defRPr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xygen"/>
              <a:buChar char="■"/>
              <a:defRPr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5" r:id="rId4"/>
    <p:sldLayoutId id="2147483658" r:id="rId5"/>
    <p:sldLayoutId id="2147483659" r:id="rId6"/>
    <p:sldLayoutId id="2147483668" r:id="rId7"/>
    <p:sldLayoutId id="2147483681" r:id="rId8"/>
    <p:sldLayoutId id="2147483682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40">
          <p15:clr>
            <a:srgbClr val="EA4335"/>
          </p15:clr>
        </p15:guide>
        <p15:guide id="2" orient="horz" pos="2903">
          <p15:clr>
            <a:srgbClr val="EA4335"/>
          </p15:clr>
        </p15:guide>
        <p15:guide id="3" pos="455">
          <p15:clr>
            <a:srgbClr val="EA4335"/>
          </p15:clr>
        </p15:guide>
        <p15:guide id="4" pos="5311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40"/>
          <p:cNvSpPr txBox="1">
            <a:spLocks noGrp="1"/>
          </p:cNvSpPr>
          <p:nvPr>
            <p:ph type="subTitle" idx="1"/>
          </p:nvPr>
        </p:nvSpPr>
        <p:spPr>
          <a:xfrm>
            <a:off x="1874249" y="3495400"/>
            <a:ext cx="5395500" cy="56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STMIK ANTAR BANGSA</a:t>
            </a:r>
            <a:endParaRPr dirty="0"/>
          </a:p>
        </p:txBody>
      </p:sp>
      <p:sp>
        <p:nvSpPr>
          <p:cNvPr id="553" name="Google Shape;553;p40"/>
          <p:cNvSpPr txBox="1">
            <a:spLocks noGrp="1"/>
          </p:cNvSpPr>
          <p:nvPr>
            <p:ph type="ctrTitle"/>
          </p:nvPr>
        </p:nvSpPr>
        <p:spPr>
          <a:xfrm>
            <a:off x="1874250" y="1087100"/>
            <a:ext cx="5395500" cy="240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GRAPH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41"/>
          <p:cNvSpPr txBox="1"/>
          <p:nvPr/>
        </p:nvSpPr>
        <p:spPr>
          <a:xfrm>
            <a:off x="717750" y="4145000"/>
            <a:ext cx="3623100" cy="4617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dirty="0">
                <a:solidFill>
                  <a:schemeClr val="lt1"/>
                </a:solidFill>
                <a:uFill>
                  <a:noFill/>
                </a:uFill>
                <a:latin typeface="Oxygen"/>
                <a:ea typeface="Oxygen"/>
                <a:cs typeface="Oxygen"/>
                <a:sym typeface="Oxygen"/>
              </a:rPr>
              <a:t>GRAPH</a:t>
            </a:r>
            <a:endParaRPr b="1" dirty="0">
              <a:solidFill>
                <a:schemeClr val="lt1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sp>
        <p:nvSpPr>
          <p:cNvPr id="559" name="Google Shape;559;p41"/>
          <p:cNvSpPr txBox="1"/>
          <p:nvPr/>
        </p:nvSpPr>
        <p:spPr>
          <a:xfrm>
            <a:off x="4340850" y="4145000"/>
            <a:ext cx="4085400" cy="4617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" sz="800" dirty="0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rPr>
            </a:br>
            <a:r>
              <a:rPr lang="en" sz="1000" b="1" dirty="0">
                <a:solidFill>
                  <a:schemeClr val="lt1"/>
                </a:solidFill>
                <a:uFill>
                  <a:noFill/>
                </a:uFill>
                <a:latin typeface="Oxygen"/>
                <a:ea typeface="Oxygen"/>
                <a:cs typeface="Oxygen"/>
                <a:sym typeface="Oxygen"/>
              </a:rPr>
              <a:t>STMIK ANTAR BANGSA</a:t>
            </a:r>
            <a:endParaRPr sz="600" b="1" dirty="0">
              <a:solidFill>
                <a:schemeClr val="lt1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sp>
        <p:nvSpPr>
          <p:cNvPr id="560" name="Google Shape;560;p41"/>
          <p:cNvSpPr txBox="1">
            <a:spLocks noGrp="1"/>
          </p:cNvSpPr>
          <p:nvPr>
            <p:ph type="body" idx="1"/>
          </p:nvPr>
        </p:nvSpPr>
        <p:spPr>
          <a:xfrm>
            <a:off x="717750" y="1245075"/>
            <a:ext cx="7708500" cy="289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 dirty="0"/>
              <a:t>Suatu Graph Mengandung 2 Himpunan Yaitu 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endParaRPr lang="en-GB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ID" b="1" dirty="0"/>
              <a:t>1.Himpunan V yang </a:t>
            </a:r>
            <a:r>
              <a:rPr lang="en-ID" b="1" dirty="0" err="1"/>
              <a:t>elemennya</a:t>
            </a:r>
            <a:r>
              <a:rPr lang="en-ID" b="1" dirty="0"/>
              <a:t> </a:t>
            </a:r>
            <a:r>
              <a:rPr lang="en-ID" b="1" dirty="0" err="1"/>
              <a:t>disebut</a:t>
            </a:r>
            <a:r>
              <a:rPr lang="en-ID" b="1" dirty="0"/>
              <a:t> </a:t>
            </a:r>
            <a:r>
              <a:rPr lang="en-ID" b="1" dirty="0" err="1"/>
              <a:t>simpul</a:t>
            </a:r>
            <a:r>
              <a:rPr lang="en-ID" b="1" dirty="0"/>
              <a:t> (Vertex </a:t>
            </a:r>
            <a:r>
              <a:rPr lang="en-ID" b="1" dirty="0" err="1"/>
              <a:t>atau</a:t>
            </a:r>
            <a:r>
              <a:rPr lang="en-ID" b="1" dirty="0"/>
              <a:t> Point </a:t>
            </a:r>
            <a:r>
              <a:rPr lang="en-ID" b="1" dirty="0" err="1"/>
              <a:t>atau</a:t>
            </a:r>
            <a:r>
              <a:rPr lang="en-ID" b="1" dirty="0"/>
              <a:t> Node </a:t>
            </a:r>
            <a:r>
              <a:rPr lang="en-ID" b="1" dirty="0" err="1"/>
              <a:t>atau</a:t>
            </a:r>
            <a:r>
              <a:rPr lang="en-ID" b="1" dirty="0"/>
              <a:t> </a:t>
            </a:r>
            <a:r>
              <a:rPr lang="en-ID" b="1" dirty="0" err="1"/>
              <a:t>Titik</a:t>
            </a:r>
            <a:endParaRPr lang="en-ID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ID" b="1" dirty="0"/>
              <a:t>2.Himpunan E yang </a:t>
            </a:r>
            <a:r>
              <a:rPr lang="en-ID" b="1" dirty="0" err="1"/>
              <a:t>merupakan</a:t>
            </a:r>
            <a:r>
              <a:rPr lang="en-ID" b="1" dirty="0"/>
              <a:t> </a:t>
            </a:r>
            <a:r>
              <a:rPr lang="en-ID" b="1" dirty="0" err="1"/>
              <a:t>pasangan</a:t>
            </a:r>
            <a:r>
              <a:rPr lang="en-ID" b="1" dirty="0"/>
              <a:t> </a:t>
            </a:r>
            <a:r>
              <a:rPr lang="en-ID" b="1" dirty="0" err="1"/>
              <a:t>tak</a:t>
            </a:r>
            <a:r>
              <a:rPr lang="en-ID" b="1" dirty="0"/>
              <a:t> </a:t>
            </a:r>
            <a:r>
              <a:rPr lang="en-ID" b="1" dirty="0" err="1"/>
              <a:t>urut</a:t>
            </a:r>
            <a:r>
              <a:rPr lang="en-ID" b="1" dirty="0"/>
              <a:t> </a:t>
            </a:r>
            <a:r>
              <a:rPr lang="en-ID" b="1" dirty="0" err="1"/>
              <a:t>dari</a:t>
            </a:r>
            <a:r>
              <a:rPr lang="en-ID" b="1" dirty="0"/>
              <a:t> </a:t>
            </a:r>
            <a:r>
              <a:rPr lang="en-ID" b="1" dirty="0" err="1"/>
              <a:t>simpul</a:t>
            </a:r>
            <a:r>
              <a:rPr lang="en-ID" b="1" dirty="0"/>
              <a:t>. </a:t>
            </a:r>
            <a:r>
              <a:rPr lang="en-ID" b="1" dirty="0" err="1"/>
              <a:t>Anggotanya</a:t>
            </a:r>
            <a:r>
              <a:rPr lang="en-ID" b="1" dirty="0"/>
              <a:t> </a:t>
            </a:r>
            <a:r>
              <a:rPr lang="en-ID" b="1" dirty="0" err="1"/>
              <a:t>disebut</a:t>
            </a:r>
            <a:r>
              <a:rPr lang="en-ID" b="1" dirty="0"/>
              <a:t> </a:t>
            </a:r>
            <a:r>
              <a:rPr lang="en-ID" b="1" dirty="0" err="1"/>
              <a:t>ruas</a:t>
            </a:r>
            <a:r>
              <a:rPr lang="en-ID" b="1" dirty="0"/>
              <a:t> (Edge   			</a:t>
            </a:r>
            <a:r>
              <a:rPr lang="en-ID" b="1" dirty="0" err="1"/>
              <a:t>atau</a:t>
            </a:r>
            <a:r>
              <a:rPr lang="en-ID" b="1" dirty="0"/>
              <a:t> </a:t>
            </a:r>
            <a:r>
              <a:rPr lang="en-ID" b="1" dirty="0" err="1"/>
              <a:t>rusuk</a:t>
            </a:r>
            <a:r>
              <a:rPr lang="en-ID" b="1" dirty="0"/>
              <a:t> </a:t>
            </a:r>
            <a:r>
              <a:rPr lang="en-ID" b="1" dirty="0" err="1"/>
              <a:t>atau</a:t>
            </a:r>
            <a:r>
              <a:rPr lang="en-ID" b="1" dirty="0"/>
              <a:t> </a:t>
            </a:r>
            <a:r>
              <a:rPr lang="en-ID" b="1" dirty="0" err="1"/>
              <a:t>sisi</a:t>
            </a:r>
            <a:r>
              <a:rPr lang="en-ID" b="1" dirty="0"/>
              <a:t>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endParaRPr lang="en-ID" b="1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ID" b="1" dirty="0"/>
              <a:t>Graph </a:t>
            </a:r>
            <a:r>
              <a:rPr lang="en-ID" b="1" dirty="0" err="1"/>
              <a:t>seperti</a:t>
            </a:r>
            <a:r>
              <a:rPr lang="en-ID" b="1" dirty="0"/>
              <a:t> </a:t>
            </a:r>
            <a:r>
              <a:rPr lang="en-ID" b="1" dirty="0" err="1"/>
              <a:t>dimaksud</a:t>
            </a:r>
            <a:r>
              <a:rPr lang="en-ID" b="1" dirty="0"/>
              <a:t> </a:t>
            </a:r>
            <a:r>
              <a:rPr lang="en-ID" b="1" dirty="0" err="1"/>
              <a:t>diatas,ditulis</a:t>
            </a:r>
            <a:r>
              <a:rPr lang="en-ID" b="1" dirty="0"/>
              <a:t> </a:t>
            </a:r>
            <a:r>
              <a:rPr lang="en-ID" b="1" dirty="0" err="1"/>
              <a:t>sebagai</a:t>
            </a:r>
            <a:r>
              <a:rPr lang="en-ID" b="1" dirty="0"/>
              <a:t> G(E,V).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endParaRPr lang="en-ID" b="1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endParaRPr lang="en-ID" b="1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ID" b="1" dirty="0" err="1"/>
              <a:t>Banyaknya</a:t>
            </a:r>
            <a:r>
              <a:rPr lang="en-ID" b="1" dirty="0"/>
              <a:t> </a:t>
            </a:r>
            <a:r>
              <a:rPr lang="en-ID" b="1" dirty="0" err="1"/>
              <a:t>simpul</a:t>
            </a:r>
            <a:r>
              <a:rPr lang="en-ID" b="1" dirty="0"/>
              <a:t> ( vertex) pada graph </a:t>
            </a:r>
            <a:r>
              <a:rPr lang="en-ID" b="1" dirty="0" err="1"/>
              <a:t>disebut</a:t>
            </a:r>
            <a:r>
              <a:rPr lang="en-ID" b="1" dirty="0"/>
              <a:t> </a:t>
            </a:r>
            <a:r>
              <a:rPr lang="en-ID" b="1" i="1" u="sng" dirty="0"/>
              <a:t>order</a:t>
            </a:r>
            <a:r>
              <a:rPr lang="en-ID" b="1" i="1" dirty="0"/>
              <a:t>, </a:t>
            </a:r>
            <a:r>
              <a:rPr lang="en-ID" b="1" dirty="0" err="1"/>
              <a:t>sedangkan</a:t>
            </a:r>
            <a:r>
              <a:rPr lang="en-ID" b="1" dirty="0"/>
              <a:t> </a:t>
            </a:r>
            <a:r>
              <a:rPr lang="en-ID" b="1" dirty="0" err="1"/>
              <a:t>banyaknya</a:t>
            </a:r>
            <a:r>
              <a:rPr lang="en-ID" b="1" dirty="0"/>
              <a:t> </a:t>
            </a:r>
            <a:r>
              <a:rPr lang="en-ID" b="1" dirty="0" err="1"/>
              <a:t>ruas</a:t>
            </a:r>
            <a:r>
              <a:rPr lang="en-ID" b="1" dirty="0"/>
              <a:t> (edge) </a:t>
            </a:r>
            <a:r>
              <a:rPr lang="en-ID" b="1" dirty="0" err="1"/>
              <a:t>disebut</a:t>
            </a:r>
            <a:r>
              <a:rPr lang="en-ID" b="1" dirty="0"/>
              <a:t> </a:t>
            </a:r>
            <a:r>
              <a:rPr lang="en-ID" b="1" i="1" u="sng" dirty="0"/>
              <a:t>Size</a:t>
            </a:r>
            <a:endParaRPr lang="en-ID" b="1" u="sng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endParaRPr lang="en-ID" b="1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endParaRPr b="1" dirty="0"/>
          </a:p>
        </p:txBody>
      </p:sp>
      <p:sp>
        <p:nvSpPr>
          <p:cNvPr id="561" name="Google Shape;561;p41"/>
          <p:cNvSpPr txBox="1">
            <a:spLocks noGrp="1"/>
          </p:cNvSpPr>
          <p:nvPr>
            <p:ph type="title"/>
          </p:nvPr>
        </p:nvSpPr>
        <p:spPr>
          <a:xfrm>
            <a:off x="713225" y="500075"/>
            <a:ext cx="7717500" cy="6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PENGERTIAN GRAPH</a:t>
            </a:r>
            <a:endParaRPr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DD8E21F-363B-AA08-7FC3-D198C75A3A64}"/>
              </a:ext>
            </a:extLst>
          </p:cNvPr>
          <p:cNvSpPr/>
          <p:nvPr/>
        </p:nvSpPr>
        <p:spPr>
          <a:xfrm>
            <a:off x="2346133" y="2491678"/>
            <a:ext cx="4451684" cy="273718"/>
          </a:xfrm>
          <a:prstGeom prst="rect">
            <a:avLst/>
          </a:prstGeom>
          <a:noFill/>
          <a:ln w="2857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42"/>
          <p:cNvSpPr txBox="1">
            <a:spLocks noGrp="1"/>
          </p:cNvSpPr>
          <p:nvPr>
            <p:ph type="title" idx="15"/>
          </p:nvPr>
        </p:nvSpPr>
        <p:spPr>
          <a:xfrm>
            <a:off x="713225" y="492275"/>
            <a:ext cx="7717500" cy="61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GRAPH SEDERHANA</a:t>
            </a:r>
            <a:endParaRPr dirty="0"/>
          </a:p>
        </p:txBody>
      </p:sp>
      <p:sp>
        <p:nvSpPr>
          <p:cNvPr id="19" name="Subtitle 18">
            <a:extLst>
              <a:ext uri="{FF2B5EF4-FFF2-40B4-BE49-F238E27FC236}">
                <a16:creationId xmlns:a16="http://schemas.microsoft.com/office/drawing/2014/main" id="{081850C8-5E50-044C-3839-BA1DF580CC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502" y="2018250"/>
            <a:ext cx="3875178" cy="364003"/>
          </a:xfrm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/>
          <a:lstStyle/>
          <a:p>
            <a:r>
              <a:rPr lang="en-GB" dirty="0"/>
              <a:t>1. V </a:t>
            </a:r>
            <a:r>
              <a:rPr lang="en-GB" dirty="0" err="1"/>
              <a:t>mengandung</a:t>
            </a:r>
            <a:r>
              <a:rPr lang="en-GB" dirty="0"/>
              <a:t> 4 </a:t>
            </a:r>
            <a:r>
              <a:rPr lang="en-GB" dirty="0" err="1"/>
              <a:t>simpul</a:t>
            </a:r>
            <a:r>
              <a:rPr lang="en-GB" dirty="0"/>
              <a:t>, </a:t>
            </a:r>
            <a:r>
              <a:rPr lang="en-GB" dirty="0" err="1"/>
              <a:t>yaitu</a:t>
            </a:r>
            <a:r>
              <a:rPr lang="en-GB" dirty="0"/>
              <a:t> : 1,2,3,4.</a:t>
            </a:r>
            <a:endParaRPr lang="en-ID" dirty="0"/>
          </a:p>
        </p:txBody>
      </p:sp>
      <p:sp>
        <p:nvSpPr>
          <p:cNvPr id="23" name="Title 22">
            <a:extLst>
              <a:ext uri="{FF2B5EF4-FFF2-40B4-BE49-F238E27FC236}">
                <a16:creationId xmlns:a16="http://schemas.microsoft.com/office/drawing/2014/main" id="{1219AA69-BBCD-8C64-75E5-D6DB7ED68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6682" y="1196299"/>
            <a:ext cx="4958714" cy="484800"/>
          </a:xfrm>
        </p:spPr>
        <p:txBody>
          <a:bodyPr/>
          <a:lstStyle/>
          <a:p>
            <a:r>
              <a:rPr lang="en-GB" sz="1600" dirty="0"/>
              <a:t>Gambar </a:t>
            </a:r>
            <a:r>
              <a:rPr lang="en-GB" sz="1600" dirty="0" err="1"/>
              <a:t>berikut</a:t>
            </a:r>
            <a:r>
              <a:rPr lang="en-GB" sz="1600" dirty="0"/>
              <a:t> </a:t>
            </a:r>
            <a:r>
              <a:rPr lang="en-GB" sz="1600" dirty="0" err="1"/>
              <a:t>menanyakan</a:t>
            </a:r>
            <a:r>
              <a:rPr lang="en-GB" sz="1600" dirty="0"/>
              <a:t> Graph G(E,V)</a:t>
            </a:r>
            <a:endParaRPr lang="en-ID" sz="1600" dirty="0"/>
          </a:p>
        </p:txBody>
      </p:sp>
      <p:sp>
        <p:nvSpPr>
          <p:cNvPr id="37" name="Subtitle 18">
            <a:extLst>
              <a:ext uri="{FF2B5EF4-FFF2-40B4-BE49-F238E27FC236}">
                <a16:creationId xmlns:a16="http://schemas.microsoft.com/office/drawing/2014/main" id="{FA11B996-0B9D-AF14-7CD5-BBD0E54C40A2}"/>
              </a:ext>
            </a:extLst>
          </p:cNvPr>
          <p:cNvSpPr txBox="1">
            <a:spLocks/>
          </p:cNvSpPr>
          <p:nvPr/>
        </p:nvSpPr>
        <p:spPr>
          <a:xfrm>
            <a:off x="588538" y="2451348"/>
            <a:ext cx="3863142" cy="62873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xygen"/>
              <a:buNone/>
              <a:defRPr sz="1400" b="0" i="0" u="none" strike="noStrike" cap="none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xygen"/>
              <a:buNone/>
              <a:defRPr sz="1400" b="0" i="0" u="none" strike="noStrike" cap="none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xygen"/>
              <a:buNone/>
              <a:defRPr sz="1400" b="0" i="0" u="none" strike="noStrike" cap="none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xygen"/>
              <a:buNone/>
              <a:defRPr sz="1400" b="0" i="0" u="none" strike="noStrike" cap="none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xygen"/>
              <a:buNone/>
              <a:defRPr sz="1400" b="0" i="0" u="none" strike="noStrike" cap="none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xygen"/>
              <a:buNone/>
              <a:defRPr sz="1400" b="0" i="0" u="none" strike="noStrike" cap="none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xygen"/>
              <a:buNone/>
              <a:defRPr sz="1400" b="0" i="0" u="none" strike="noStrike" cap="none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xygen"/>
              <a:buNone/>
              <a:defRPr sz="1400" b="0" i="0" u="none" strike="noStrike" cap="none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xygen"/>
              <a:buNone/>
              <a:defRPr sz="1400" b="0" i="0" u="none" strike="noStrike" cap="none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9pPr>
          </a:lstStyle>
          <a:p>
            <a:r>
              <a:rPr lang="en-GB" dirty="0"/>
              <a:t>2. E </a:t>
            </a:r>
            <a:r>
              <a:rPr lang="en-GB" dirty="0" err="1"/>
              <a:t>mengandung</a:t>
            </a:r>
            <a:r>
              <a:rPr lang="en-GB" dirty="0"/>
              <a:t> 5 </a:t>
            </a:r>
            <a:r>
              <a:rPr lang="en-GB" dirty="0" err="1"/>
              <a:t>sisi,yaitu</a:t>
            </a:r>
            <a:r>
              <a:rPr lang="en-GB" dirty="0"/>
              <a:t> :</a:t>
            </a:r>
          </a:p>
          <a:p>
            <a:r>
              <a:rPr lang="en-GB" dirty="0"/>
              <a:t>     e1=(1,2); e2=(2,4); e3=(4,3); e4=(2,3; e5=3,1; </a:t>
            </a:r>
            <a:endParaRPr lang="en-ID" dirty="0"/>
          </a:p>
        </p:txBody>
      </p:sp>
      <p:sp>
        <p:nvSpPr>
          <p:cNvPr id="24" name="Diamond 23">
            <a:extLst>
              <a:ext uri="{FF2B5EF4-FFF2-40B4-BE49-F238E27FC236}">
                <a16:creationId xmlns:a16="http://schemas.microsoft.com/office/drawing/2014/main" id="{2E4F1BD6-8C77-8432-FAD4-35778C5414F5}"/>
              </a:ext>
            </a:extLst>
          </p:cNvPr>
          <p:cNvSpPr/>
          <p:nvPr/>
        </p:nvSpPr>
        <p:spPr>
          <a:xfrm>
            <a:off x="5233738" y="2306350"/>
            <a:ext cx="2803357" cy="1976892"/>
          </a:xfrm>
          <a:prstGeom prst="diamond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93EF43A-A844-2BDA-6511-B2015C0A922A}"/>
              </a:ext>
            </a:extLst>
          </p:cNvPr>
          <p:cNvCxnSpPr>
            <a:cxnSpLocks/>
            <a:stCxn id="24" idx="1"/>
            <a:endCxn id="24" idx="3"/>
          </p:cNvCxnSpPr>
          <p:nvPr/>
        </p:nvCxnSpPr>
        <p:spPr>
          <a:xfrm>
            <a:off x="5233738" y="3294796"/>
            <a:ext cx="2803357" cy="0"/>
          </a:xfrm>
          <a:prstGeom prst="line">
            <a:avLst/>
          </a:prstGeom>
          <a:ln w="2857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0E622C7F-EAA9-715B-3E93-E6C2FAC77CAF}"/>
              </a:ext>
            </a:extLst>
          </p:cNvPr>
          <p:cNvSpPr/>
          <p:nvPr/>
        </p:nvSpPr>
        <p:spPr>
          <a:xfrm flipH="1">
            <a:off x="6592803" y="2306350"/>
            <a:ext cx="45719" cy="64431"/>
          </a:xfrm>
          <a:prstGeom prst="ellipse">
            <a:avLst/>
          </a:prstGeom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72D5C4B3-CEBB-80A4-ECE3-4C088F8DC9B7}"/>
              </a:ext>
            </a:extLst>
          </p:cNvPr>
          <p:cNvSpPr/>
          <p:nvPr/>
        </p:nvSpPr>
        <p:spPr>
          <a:xfrm flipH="1">
            <a:off x="5249476" y="3251140"/>
            <a:ext cx="45719" cy="74575"/>
          </a:xfrm>
          <a:prstGeom prst="ellipse">
            <a:avLst/>
          </a:prstGeom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0727F576-804B-A344-02A2-38CD9991E20B}"/>
              </a:ext>
            </a:extLst>
          </p:cNvPr>
          <p:cNvSpPr/>
          <p:nvPr/>
        </p:nvSpPr>
        <p:spPr>
          <a:xfrm flipH="1">
            <a:off x="6608170" y="4238290"/>
            <a:ext cx="45719" cy="64431"/>
          </a:xfrm>
          <a:prstGeom prst="ellipse">
            <a:avLst/>
          </a:prstGeom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6E0603F6-B450-11C5-C389-6DBF1C4DC195}"/>
              </a:ext>
            </a:extLst>
          </p:cNvPr>
          <p:cNvSpPr/>
          <p:nvPr/>
        </p:nvSpPr>
        <p:spPr>
          <a:xfrm flipH="1">
            <a:off x="7951499" y="3271377"/>
            <a:ext cx="45719" cy="64431"/>
          </a:xfrm>
          <a:prstGeom prst="ellipse">
            <a:avLst/>
          </a:prstGeom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ABC90FD-76A3-9682-478B-5146AE19E067}"/>
              </a:ext>
            </a:extLst>
          </p:cNvPr>
          <p:cNvSpPr txBox="1"/>
          <p:nvPr/>
        </p:nvSpPr>
        <p:spPr>
          <a:xfrm>
            <a:off x="6458639" y="2023098"/>
            <a:ext cx="3597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1</a:t>
            </a:r>
            <a:endParaRPr lang="en-ID" b="1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C3CC641-0812-ACAA-A121-B72A3146E6FE}"/>
              </a:ext>
            </a:extLst>
          </p:cNvPr>
          <p:cNvSpPr txBox="1"/>
          <p:nvPr/>
        </p:nvSpPr>
        <p:spPr>
          <a:xfrm>
            <a:off x="4994269" y="3117488"/>
            <a:ext cx="2473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2</a:t>
            </a:r>
            <a:endParaRPr lang="en-ID" b="1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34D5D7B-CD6E-F7CF-B28C-895290E9079D}"/>
              </a:ext>
            </a:extLst>
          </p:cNvPr>
          <p:cNvSpPr txBox="1"/>
          <p:nvPr/>
        </p:nvSpPr>
        <p:spPr>
          <a:xfrm>
            <a:off x="7974358" y="3134538"/>
            <a:ext cx="2473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3</a:t>
            </a:r>
            <a:endParaRPr lang="en-ID" b="1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51A4344-0ABF-25C9-6FC2-6C75938D5CA1}"/>
              </a:ext>
            </a:extLst>
          </p:cNvPr>
          <p:cNvSpPr txBox="1"/>
          <p:nvPr/>
        </p:nvSpPr>
        <p:spPr>
          <a:xfrm>
            <a:off x="6484501" y="4253955"/>
            <a:ext cx="2473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4</a:t>
            </a:r>
            <a:endParaRPr lang="en-ID" b="1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43"/>
          <p:cNvSpPr txBox="1">
            <a:spLocks noGrp="1"/>
          </p:cNvSpPr>
          <p:nvPr>
            <p:ph type="title"/>
          </p:nvPr>
        </p:nvSpPr>
        <p:spPr>
          <a:xfrm>
            <a:off x="2384809" y="587264"/>
            <a:ext cx="4265100" cy="48453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 dirty="0"/>
              <a:t>GRAPH GANDA</a:t>
            </a:r>
            <a:endParaRPr sz="2800" dirty="0"/>
          </a:p>
        </p:txBody>
      </p:sp>
      <p:sp>
        <p:nvSpPr>
          <p:cNvPr id="585" name="Google Shape;585;p43"/>
          <p:cNvSpPr txBox="1">
            <a:spLocks noGrp="1"/>
          </p:cNvSpPr>
          <p:nvPr>
            <p:ph type="subTitle" idx="1"/>
          </p:nvPr>
        </p:nvSpPr>
        <p:spPr>
          <a:xfrm>
            <a:off x="647220" y="1280439"/>
            <a:ext cx="4273491" cy="4882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en-GB" b="1" dirty="0"/>
              <a:t>1. V </a:t>
            </a:r>
            <a:r>
              <a:rPr lang="en-GB" b="1" dirty="0" err="1"/>
              <a:t>mengandung</a:t>
            </a:r>
            <a:r>
              <a:rPr lang="en-GB" b="1" dirty="0"/>
              <a:t> 4 </a:t>
            </a:r>
            <a:r>
              <a:rPr lang="en-GB" b="1" dirty="0" err="1"/>
              <a:t>simpul</a:t>
            </a:r>
            <a:r>
              <a:rPr lang="en-GB" b="1" dirty="0"/>
              <a:t>, </a:t>
            </a:r>
            <a:r>
              <a:rPr lang="en-GB" b="1" dirty="0" err="1"/>
              <a:t>yaitu</a:t>
            </a:r>
            <a:r>
              <a:rPr lang="en-GB" b="1" dirty="0"/>
              <a:t> : 1,2,3,4</a:t>
            </a:r>
          </a:p>
          <a:p>
            <a:pPr marL="34290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endParaRPr dirty="0"/>
          </a:p>
        </p:txBody>
      </p:sp>
      <p:sp>
        <p:nvSpPr>
          <p:cNvPr id="4" name="Google Shape;585;p43">
            <a:extLst>
              <a:ext uri="{FF2B5EF4-FFF2-40B4-BE49-F238E27FC236}">
                <a16:creationId xmlns:a16="http://schemas.microsoft.com/office/drawing/2014/main" id="{3EDF70AA-7528-3E50-8050-D0E957668D2A}"/>
              </a:ext>
            </a:extLst>
          </p:cNvPr>
          <p:cNvSpPr txBox="1">
            <a:spLocks/>
          </p:cNvSpPr>
          <p:nvPr/>
        </p:nvSpPr>
        <p:spPr>
          <a:xfrm>
            <a:off x="655611" y="1987910"/>
            <a:ext cx="4289368" cy="82748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xygen"/>
              <a:buNone/>
              <a:defRPr sz="1400" b="0" i="0" u="none" strike="noStrike" cap="none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xygen"/>
              <a:buNone/>
              <a:defRPr sz="2100" b="0" i="0" u="none" strike="noStrike" cap="none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xygen"/>
              <a:buNone/>
              <a:defRPr sz="2100" b="0" i="0" u="none" strike="noStrike" cap="none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xygen"/>
              <a:buNone/>
              <a:defRPr sz="2100" b="0" i="0" u="none" strike="noStrike" cap="none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xygen"/>
              <a:buNone/>
              <a:defRPr sz="2100" b="0" i="0" u="none" strike="noStrike" cap="none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xygen"/>
              <a:buNone/>
              <a:defRPr sz="2100" b="0" i="0" u="none" strike="noStrike" cap="none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xygen"/>
              <a:buNone/>
              <a:defRPr sz="2100" b="0" i="0" u="none" strike="noStrike" cap="none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xygen"/>
              <a:buNone/>
              <a:defRPr sz="2100" b="0" i="0" u="none" strike="noStrike" cap="none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xygen"/>
              <a:buNone/>
              <a:defRPr sz="2100" b="0" i="0" u="none" strike="noStrike" cap="none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9pPr>
          </a:lstStyle>
          <a:p>
            <a:pPr marL="0" indent="0">
              <a:buSzPts val="1100"/>
            </a:pPr>
            <a:r>
              <a:rPr lang="de-DE" b="1" dirty="0"/>
              <a:t>2. E mengandung 7 sisi, yaitu : </a:t>
            </a:r>
          </a:p>
          <a:p>
            <a:pPr marL="0" indent="0">
              <a:buSzPts val="1100"/>
            </a:pPr>
            <a:r>
              <a:rPr lang="de-DE" b="1" dirty="0"/>
              <a:t>e1=(1,3); e2=(3,4)‘ e3=(4,2) e4=(2,1); e5=(1,3; e6=(3,4); e7=(3,2);</a:t>
            </a:r>
          </a:p>
          <a:p>
            <a:pPr marL="0" indent="0">
              <a:buSzPts val="1100"/>
            </a:pPr>
            <a:endParaRPr lang="de-DE" b="1" dirty="0"/>
          </a:p>
        </p:txBody>
      </p:sp>
      <p:sp>
        <p:nvSpPr>
          <p:cNvPr id="5" name="Diamond 4">
            <a:extLst>
              <a:ext uri="{FF2B5EF4-FFF2-40B4-BE49-F238E27FC236}">
                <a16:creationId xmlns:a16="http://schemas.microsoft.com/office/drawing/2014/main" id="{1F514FA0-0B98-0B5F-A4C9-1E4E211F883B}"/>
              </a:ext>
            </a:extLst>
          </p:cNvPr>
          <p:cNvSpPr/>
          <p:nvPr/>
        </p:nvSpPr>
        <p:spPr>
          <a:xfrm>
            <a:off x="5552573" y="2113844"/>
            <a:ext cx="2803357" cy="1976892"/>
          </a:xfrm>
          <a:prstGeom prst="diamond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D34947F-02B6-482A-B287-97AEB1B4E92A}"/>
              </a:ext>
            </a:extLst>
          </p:cNvPr>
          <p:cNvSpPr/>
          <p:nvPr/>
        </p:nvSpPr>
        <p:spPr>
          <a:xfrm>
            <a:off x="6954252" y="2136603"/>
            <a:ext cx="45719" cy="45719"/>
          </a:xfrm>
          <a:prstGeom prst="ellipse">
            <a:avLst/>
          </a:prstGeom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EFEAC89-3869-66F4-1534-51CEB7598B66}"/>
              </a:ext>
            </a:extLst>
          </p:cNvPr>
          <p:cNvSpPr/>
          <p:nvPr/>
        </p:nvSpPr>
        <p:spPr>
          <a:xfrm flipH="1">
            <a:off x="5568915" y="3086546"/>
            <a:ext cx="45719" cy="64431"/>
          </a:xfrm>
          <a:prstGeom prst="ellipse">
            <a:avLst/>
          </a:prstGeom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8003D1A-D42E-57F5-396A-7D3B901B721E}"/>
              </a:ext>
            </a:extLst>
          </p:cNvPr>
          <p:cNvSpPr/>
          <p:nvPr/>
        </p:nvSpPr>
        <p:spPr>
          <a:xfrm flipH="1">
            <a:off x="6940514" y="4010561"/>
            <a:ext cx="45719" cy="64431"/>
          </a:xfrm>
          <a:prstGeom prst="ellipse">
            <a:avLst/>
          </a:prstGeom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32EFCD2-5931-93D7-54A0-24172B6A0639}"/>
              </a:ext>
            </a:extLst>
          </p:cNvPr>
          <p:cNvSpPr/>
          <p:nvPr/>
        </p:nvSpPr>
        <p:spPr>
          <a:xfrm flipH="1">
            <a:off x="8339087" y="3070075"/>
            <a:ext cx="45719" cy="64431"/>
          </a:xfrm>
          <a:prstGeom prst="ellipse">
            <a:avLst/>
          </a:prstGeom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BA8FD5F-411A-1381-000F-C56A57175920}"/>
              </a:ext>
            </a:extLst>
          </p:cNvPr>
          <p:cNvCxnSpPr>
            <a:stCxn id="7" idx="0"/>
            <a:endCxn id="9" idx="6"/>
          </p:cNvCxnSpPr>
          <p:nvPr/>
        </p:nvCxnSpPr>
        <p:spPr>
          <a:xfrm>
            <a:off x="5591774" y="3086546"/>
            <a:ext cx="2747313" cy="15745"/>
          </a:xfrm>
          <a:prstGeom prst="line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87327753-0E50-3D5F-7712-D4FD303A6F2E}"/>
              </a:ext>
            </a:extLst>
          </p:cNvPr>
          <p:cNvSpPr/>
          <p:nvPr/>
        </p:nvSpPr>
        <p:spPr>
          <a:xfrm>
            <a:off x="6893643" y="2078304"/>
            <a:ext cx="1446844" cy="1952274"/>
          </a:xfrm>
          <a:custGeom>
            <a:avLst/>
            <a:gdLst>
              <a:gd name="connsiteX0" fmla="*/ 60610 w 1446844"/>
              <a:gd name="connsiteY0" fmla="*/ 27222 h 1952274"/>
              <a:gd name="connsiteX1" fmla="*/ 1215641 w 1446844"/>
              <a:gd name="connsiteY1" fmla="*/ 123475 h 1952274"/>
              <a:gd name="connsiteX2" fmla="*/ 1444241 w 1446844"/>
              <a:gd name="connsiteY2" fmla="*/ 1001780 h 1952274"/>
              <a:gd name="connsiteX3" fmla="*/ 1155483 w 1446844"/>
              <a:gd name="connsiteY3" fmla="*/ 1856022 h 1952274"/>
              <a:gd name="connsiteX4" fmla="*/ 72641 w 1446844"/>
              <a:gd name="connsiteY4" fmla="*/ 1940243 h 1952274"/>
              <a:gd name="connsiteX5" fmla="*/ 96704 w 1446844"/>
              <a:gd name="connsiteY5" fmla="*/ 1928212 h 1952274"/>
              <a:gd name="connsiteX6" fmla="*/ 96704 w 1446844"/>
              <a:gd name="connsiteY6" fmla="*/ 1928212 h 1952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46844" h="1952274">
                <a:moveTo>
                  <a:pt x="60610" y="27222"/>
                </a:moveTo>
                <a:cubicBezTo>
                  <a:pt x="522823" y="-5865"/>
                  <a:pt x="985036" y="-38951"/>
                  <a:pt x="1215641" y="123475"/>
                </a:cubicBezTo>
                <a:cubicBezTo>
                  <a:pt x="1446246" y="285901"/>
                  <a:pt x="1454267" y="713022"/>
                  <a:pt x="1444241" y="1001780"/>
                </a:cubicBezTo>
                <a:cubicBezTo>
                  <a:pt x="1434215" y="1290538"/>
                  <a:pt x="1384083" y="1699612"/>
                  <a:pt x="1155483" y="1856022"/>
                </a:cubicBezTo>
                <a:cubicBezTo>
                  <a:pt x="926883" y="2012432"/>
                  <a:pt x="249104" y="1928211"/>
                  <a:pt x="72641" y="1940243"/>
                </a:cubicBezTo>
                <a:cubicBezTo>
                  <a:pt x="-103822" y="1952275"/>
                  <a:pt x="96704" y="1928212"/>
                  <a:pt x="96704" y="1928212"/>
                </a:cubicBezTo>
                <a:lnTo>
                  <a:pt x="96704" y="1928212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13A7CED-0F88-1FDB-9592-46F3FB5FA9F3}"/>
              </a:ext>
            </a:extLst>
          </p:cNvPr>
          <p:cNvSpPr txBox="1"/>
          <p:nvPr/>
        </p:nvSpPr>
        <p:spPr>
          <a:xfrm>
            <a:off x="6806350" y="1768668"/>
            <a:ext cx="340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b="1" dirty="0"/>
              <a:t>1</a:t>
            </a:r>
            <a:endParaRPr lang="en-ID" sz="18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69C8A50-90F5-D675-3C50-E125B8F55E00}"/>
              </a:ext>
            </a:extLst>
          </p:cNvPr>
          <p:cNvSpPr txBox="1"/>
          <p:nvPr/>
        </p:nvSpPr>
        <p:spPr>
          <a:xfrm>
            <a:off x="5236730" y="2899612"/>
            <a:ext cx="418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b="1" dirty="0"/>
              <a:t>2</a:t>
            </a:r>
            <a:endParaRPr lang="en-ID" sz="180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A3CAB84-BD4A-04A3-80F0-1CA4DCABF980}"/>
              </a:ext>
            </a:extLst>
          </p:cNvPr>
          <p:cNvSpPr txBox="1"/>
          <p:nvPr/>
        </p:nvSpPr>
        <p:spPr>
          <a:xfrm>
            <a:off x="8387214" y="2885409"/>
            <a:ext cx="330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b="1" dirty="0"/>
              <a:t>3</a:t>
            </a:r>
            <a:endParaRPr lang="en-ID" sz="18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A262B3C-819C-9D01-4868-2947EA494A47}"/>
              </a:ext>
            </a:extLst>
          </p:cNvPr>
          <p:cNvSpPr txBox="1"/>
          <p:nvPr/>
        </p:nvSpPr>
        <p:spPr>
          <a:xfrm>
            <a:off x="5236731" y="2899612"/>
            <a:ext cx="400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b="1" dirty="0"/>
              <a:t>2</a:t>
            </a:r>
            <a:endParaRPr lang="en-ID" sz="1800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061D6C0-D3C0-C158-292B-85E0BF87912B}"/>
              </a:ext>
            </a:extLst>
          </p:cNvPr>
          <p:cNvSpPr txBox="1"/>
          <p:nvPr/>
        </p:nvSpPr>
        <p:spPr>
          <a:xfrm>
            <a:off x="6806349" y="4090736"/>
            <a:ext cx="340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b="1" dirty="0"/>
              <a:t>4</a:t>
            </a:r>
            <a:endParaRPr lang="en-ID" sz="1800" b="1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44"/>
          <p:cNvSpPr txBox="1">
            <a:spLocks noGrp="1"/>
          </p:cNvSpPr>
          <p:nvPr>
            <p:ph type="title" idx="15"/>
          </p:nvPr>
        </p:nvSpPr>
        <p:spPr>
          <a:xfrm>
            <a:off x="713225" y="500075"/>
            <a:ext cx="7717500" cy="6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MULTIGRAPH</a:t>
            </a:r>
            <a:endParaRPr dirty="0"/>
          </a:p>
        </p:txBody>
      </p:sp>
      <p:sp>
        <p:nvSpPr>
          <p:cNvPr id="35" name="Google Shape;600;p44">
            <a:extLst>
              <a:ext uri="{FF2B5EF4-FFF2-40B4-BE49-F238E27FC236}">
                <a16:creationId xmlns:a16="http://schemas.microsoft.com/office/drawing/2014/main" id="{828A6E6C-F43F-6E36-EA80-45FF4C224536}"/>
              </a:ext>
            </a:extLst>
          </p:cNvPr>
          <p:cNvSpPr txBox="1">
            <a:spLocks/>
          </p:cNvSpPr>
          <p:nvPr/>
        </p:nvSpPr>
        <p:spPr>
          <a:xfrm>
            <a:off x="686913" y="1237100"/>
            <a:ext cx="4570881" cy="612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xygen"/>
              <a:buNone/>
              <a:defRPr sz="1400" b="0" i="0" u="none" strike="noStrike" cap="none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xygen"/>
              <a:buNone/>
              <a:defRPr sz="1400" b="0" i="0" u="none" strike="noStrike" cap="none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xygen"/>
              <a:buNone/>
              <a:defRPr sz="1400" b="0" i="0" u="none" strike="noStrike" cap="none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xygen"/>
              <a:buNone/>
              <a:defRPr sz="1400" b="0" i="0" u="none" strike="noStrike" cap="none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xygen"/>
              <a:buNone/>
              <a:defRPr sz="1400" b="0" i="0" u="none" strike="noStrike" cap="none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xygen"/>
              <a:buNone/>
              <a:defRPr sz="1400" b="0" i="0" u="none" strike="noStrike" cap="none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xygen"/>
              <a:buNone/>
              <a:defRPr sz="1400" b="0" i="0" u="none" strike="noStrike" cap="none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xygen"/>
              <a:buNone/>
              <a:defRPr sz="1400" b="0" i="0" u="none" strike="noStrike" cap="none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xygen"/>
              <a:buNone/>
              <a:defRPr sz="1400" b="0" i="0" u="none" strike="noStrike" cap="none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9pPr>
          </a:lstStyle>
          <a:p>
            <a:pPr marL="0" indent="0">
              <a:buSzPts val="1100"/>
              <a:buFont typeface="Arial"/>
              <a:buNone/>
            </a:pPr>
            <a:r>
              <a:rPr lang="en-GB" sz="1600" b="1" dirty="0"/>
              <a:t>Multigraph </a:t>
            </a:r>
            <a:r>
              <a:rPr lang="en-GB" sz="1600" b="1" dirty="0" err="1"/>
              <a:t>adalah</a:t>
            </a:r>
            <a:r>
              <a:rPr lang="en-GB" sz="1600" b="1" dirty="0"/>
              <a:t> </a:t>
            </a:r>
            <a:r>
              <a:rPr lang="en-GB" sz="1600" b="1" dirty="0" err="1"/>
              <a:t>sautu</a:t>
            </a:r>
            <a:r>
              <a:rPr lang="en-GB" sz="1600" b="1" dirty="0"/>
              <a:t> graph yang </a:t>
            </a:r>
            <a:r>
              <a:rPr lang="en-GB" sz="1600" b="1" dirty="0" err="1"/>
              <a:t>mengandung</a:t>
            </a:r>
            <a:r>
              <a:rPr lang="en-GB" sz="1600" b="1" dirty="0"/>
              <a:t> </a:t>
            </a:r>
            <a:r>
              <a:rPr lang="en-GB" sz="1600" b="1" dirty="0" err="1"/>
              <a:t>ruas</a:t>
            </a:r>
            <a:r>
              <a:rPr lang="en-GB" sz="1600" b="1" dirty="0"/>
              <a:t> </a:t>
            </a:r>
            <a:r>
              <a:rPr lang="en-GB" sz="1600" b="1" dirty="0" err="1"/>
              <a:t>sejajar</a:t>
            </a:r>
            <a:r>
              <a:rPr lang="en-GB" sz="1600" b="1" dirty="0"/>
              <a:t> </a:t>
            </a:r>
            <a:r>
              <a:rPr lang="en-GB" sz="1600" b="1" dirty="0" err="1"/>
              <a:t>maupun</a:t>
            </a:r>
            <a:r>
              <a:rPr lang="en-GB" sz="1600" b="1" dirty="0"/>
              <a:t> self-loop</a:t>
            </a:r>
          </a:p>
        </p:txBody>
      </p:sp>
      <p:sp>
        <p:nvSpPr>
          <p:cNvPr id="37" name="Google Shape;600;p44">
            <a:extLst>
              <a:ext uri="{FF2B5EF4-FFF2-40B4-BE49-F238E27FC236}">
                <a16:creationId xmlns:a16="http://schemas.microsoft.com/office/drawing/2014/main" id="{A5250946-218E-3A21-7334-541FB99E2D1A}"/>
              </a:ext>
            </a:extLst>
          </p:cNvPr>
          <p:cNvSpPr txBox="1">
            <a:spLocks/>
          </p:cNvSpPr>
          <p:nvPr/>
        </p:nvSpPr>
        <p:spPr>
          <a:xfrm>
            <a:off x="674857" y="1959750"/>
            <a:ext cx="4570881" cy="612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xygen"/>
              <a:buNone/>
              <a:defRPr sz="1400" b="0" i="0" u="none" strike="noStrike" cap="none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xygen"/>
              <a:buNone/>
              <a:defRPr sz="1400" b="0" i="0" u="none" strike="noStrike" cap="none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xygen"/>
              <a:buNone/>
              <a:defRPr sz="1400" b="0" i="0" u="none" strike="noStrike" cap="none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xygen"/>
              <a:buNone/>
              <a:defRPr sz="1400" b="0" i="0" u="none" strike="noStrike" cap="none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xygen"/>
              <a:buNone/>
              <a:defRPr sz="1400" b="0" i="0" u="none" strike="noStrike" cap="none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xygen"/>
              <a:buNone/>
              <a:defRPr sz="1400" b="0" i="0" u="none" strike="noStrike" cap="none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xygen"/>
              <a:buNone/>
              <a:defRPr sz="1400" b="0" i="0" u="none" strike="noStrike" cap="none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xygen"/>
              <a:buNone/>
              <a:defRPr sz="1400" b="0" i="0" u="none" strike="noStrike" cap="none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xygen"/>
              <a:buNone/>
              <a:defRPr sz="1400" b="0" i="0" u="none" strike="noStrike" cap="none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9pPr>
          </a:lstStyle>
          <a:p>
            <a:pPr marL="0" indent="0">
              <a:buSzPts val="1100"/>
              <a:buFont typeface="Arial"/>
              <a:buNone/>
            </a:pPr>
            <a:r>
              <a:rPr lang="en-GB" sz="1600" b="1" dirty="0" err="1"/>
              <a:t>Gelung</a:t>
            </a:r>
            <a:r>
              <a:rPr lang="en-GB" sz="1600" b="1" dirty="0"/>
              <a:t>/Self-loop = </a:t>
            </a:r>
            <a:r>
              <a:rPr lang="en-GB" sz="1600" b="1" dirty="0" err="1"/>
              <a:t>Ruas</a:t>
            </a:r>
            <a:r>
              <a:rPr lang="en-GB" sz="1600" b="1" dirty="0"/>
              <a:t> </a:t>
            </a:r>
            <a:r>
              <a:rPr lang="en-GB" sz="1600" b="1" dirty="0" err="1"/>
              <a:t>dengan</a:t>
            </a:r>
            <a:r>
              <a:rPr lang="en-GB" sz="1600" b="1" dirty="0"/>
              <a:t> </a:t>
            </a:r>
            <a:r>
              <a:rPr lang="en-GB" sz="1600" b="1" dirty="0" err="1"/>
              <a:t>kedua</a:t>
            </a:r>
            <a:r>
              <a:rPr lang="en-GB" sz="1600" b="1" dirty="0"/>
              <a:t> </a:t>
            </a:r>
            <a:r>
              <a:rPr lang="en-GB" sz="1600" b="1" dirty="0" err="1"/>
              <a:t>titik</a:t>
            </a:r>
            <a:r>
              <a:rPr lang="en-GB" sz="1600" b="1" dirty="0"/>
              <a:t> </a:t>
            </a:r>
            <a:r>
              <a:rPr lang="en-GB" sz="1600" b="1" dirty="0" err="1"/>
              <a:t>ujungnya</a:t>
            </a:r>
            <a:r>
              <a:rPr lang="en-GB" sz="1600" b="1" dirty="0"/>
              <a:t> </a:t>
            </a:r>
            <a:r>
              <a:rPr lang="en-GB" sz="1600" b="1" dirty="0" err="1"/>
              <a:t>mengarah</a:t>
            </a:r>
            <a:r>
              <a:rPr lang="en-GB" sz="1600" b="1" dirty="0"/>
              <a:t> pada </a:t>
            </a:r>
            <a:r>
              <a:rPr lang="en-GB" sz="1600" b="1" dirty="0" err="1"/>
              <a:t>simpul</a:t>
            </a:r>
            <a:r>
              <a:rPr lang="en-GB" sz="1600" b="1" dirty="0"/>
              <a:t> yang </a:t>
            </a:r>
            <a:r>
              <a:rPr lang="en-GB" sz="1600" b="1" dirty="0" err="1"/>
              <a:t>sama</a:t>
            </a:r>
            <a:endParaRPr lang="en-GB" sz="1600" b="1" dirty="0"/>
          </a:p>
        </p:txBody>
      </p:sp>
      <p:sp>
        <p:nvSpPr>
          <p:cNvPr id="42" name="Diamond 41">
            <a:extLst>
              <a:ext uri="{FF2B5EF4-FFF2-40B4-BE49-F238E27FC236}">
                <a16:creationId xmlns:a16="http://schemas.microsoft.com/office/drawing/2014/main" id="{9405297A-043C-7880-F479-66B4D96D7FC9}"/>
              </a:ext>
            </a:extLst>
          </p:cNvPr>
          <p:cNvSpPr/>
          <p:nvPr/>
        </p:nvSpPr>
        <p:spPr>
          <a:xfrm>
            <a:off x="5552573" y="2113844"/>
            <a:ext cx="2803357" cy="1976892"/>
          </a:xfrm>
          <a:prstGeom prst="diamond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834203BC-EE87-DBF7-B01B-9082142F4EFD}"/>
              </a:ext>
            </a:extLst>
          </p:cNvPr>
          <p:cNvSpPr/>
          <p:nvPr/>
        </p:nvSpPr>
        <p:spPr>
          <a:xfrm flipH="1">
            <a:off x="5586358" y="3065002"/>
            <a:ext cx="45719" cy="74575"/>
          </a:xfrm>
          <a:prstGeom prst="ellipse">
            <a:avLst/>
          </a:prstGeom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648200EA-37ED-312D-EDCF-49C6A6D43E50}"/>
              </a:ext>
            </a:extLst>
          </p:cNvPr>
          <p:cNvSpPr/>
          <p:nvPr/>
        </p:nvSpPr>
        <p:spPr>
          <a:xfrm flipH="1">
            <a:off x="6931391" y="2132038"/>
            <a:ext cx="45719" cy="74575"/>
          </a:xfrm>
          <a:prstGeom prst="ellipse">
            <a:avLst/>
          </a:prstGeom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A6451689-9779-8C2E-4DDC-C8EC8E7C67F9}"/>
              </a:ext>
            </a:extLst>
          </p:cNvPr>
          <p:cNvSpPr/>
          <p:nvPr/>
        </p:nvSpPr>
        <p:spPr>
          <a:xfrm flipH="1">
            <a:off x="6904614" y="4016161"/>
            <a:ext cx="45719" cy="74575"/>
          </a:xfrm>
          <a:prstGeom prst="ellipse">
            <a:avLst/>
          </a:prstGeom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F5430AE7-AB93-E24F-047E-3E6C00C879E9}"/>
              </a:ext>
            </a:extLst>
          </p:cNvPr>
          <p:cNvSpPr/>
          <p:nvPr/>
        </p:nvSpPr>
        <p:spPr>
          <a:xfrm flipH="1">
            <a:off x="8309906" y="3045909"/>
            <a:ext cx="45719" cy="74575"/>
          </a:xfrm>
          <a:prstGeom prst="ellipse">
            <a:avLst/>
          </a:prstGeom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84FE249-9115-150C-3295-D2B666277918}"/>
              </a:ext>
            </a:extLst>
          </p:cNvPr>
          <p:cNvSpPr txBox="1"/>
          <p:nvPr/>
        </p:nvSpPr>
        <p:spPr>
          <a:xfrm>
            <a:off x="6806350" y="1768668"/>
            <a:ext cx="340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b="1" dirty="0"/>
              <a:t>1</a:t>
            </a:r>
            <a:endParaRPr lang="en-ID" sz="1800" b="1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F50D88B-346F-B981-13C6-55162E17F441}"/>
              </a:ext>
            </a:extLst>
          </p:cNvPr>
          <p:cNvSpPr txBox="1"/>
          <p:nvPr/>
        </p:nvSpPr>
        <p:spPr>
          <a:xfrm>
            <a:off x="5245646" y="2898530"/>
            <a:ext cx="340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b="1" dirty="0"/>
              <a:t>2</a:t>
            </a:r>
            <a:endParaRPr lang="en-ID" sz="1800" b="1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DD1F164-1E89-0F55-9430-994B181BD2AD}"/>
              </a:ext>
            </a:extLst>
          </p:cNvPr>
          <p:cNvSpPr txBox="1"/>
          <p:nvPr/>
        </p:nvSpPr>
        <p:spPr>
          <a:xfrm>
            <a:off x="8371176" y="2854217"/>
            <a:ext cx="340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b="1" dirty="0"/>
              <a:t>3</a:t>
            </a:r>
            <a:endParaRPr lang="en-ID" sz="1800" b="1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E3C1E65-AEAD-6803-8730-7F65AE363CF3}"/>
              </a:ext>
            </a:extLst>
          </p:cNvPr>
          <p:cNvSpPr txBox="1"/>
          <p:nvPr/>
        </p:nvSpPr>
        <p:spPr>
          <a:xfrm>
            <a:off x="6806349" y="4108930"/>
            <a:ext cx="340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b="1" dirty="0"/>
              <a:t>4</a:t>
            </a:r>
            <a:endParaRPr lang="en-ID" sz="1800" b="1" dirty="0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9C12901-F510-4206-6FFD-17C31422E942}"/>
              </a:ext>
            </a:extLst>
          </p:cNvPr>
          <p:cNvCxnSpPr>
            <a:cxnSpLocks/>
            <a:endCxn id="49" idx="1"/>
          </p:cNvCxnSpPr>
          <p:nvPr/>
        </p:nvCxnSpPr>
        <p:spPr>
          <a:xfrm flipV="1">
            <a:off x="5593050" y="3038883"/>
            <a:ext cx="2778126" cy="2347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FE914CEA-9ED4-33F1-F157-5EADCA3DA20F}"/>
              </a:ext>
            </a:extLst>
          </p:cNvPr>
          <p:cNvSpPr/>
          <p:nvPr/>
        </p:nvSpPr>
        <p:spPr>
          <a:xfrm>
            <a:off x="6256195" y="1250791"/>
            <a:ext cx="927623" cy="960858"/>
          </a:xfrm>
          <a:custGeom>
            <a:avLst/>
            <a:gdLst>
              <a:gd name="connsiteX0" fmla="*/ 686026 w 927623"/>
              <a:gd name="connsiteY0" fmla="*/ 830672 h 960858"/>
              <a:gd name="connsiteX1" fmla="*/ 226 w 927623"/>
              <a:gd name="connsiteY1" fmla="*/ 349409 h 960858"/>
              <a:gd name="connsiteX2" fmla="*/ 613837 w 927623"/>
              <a:gd name="connsiteY2" fmla="*/ 493 h 960858"/>
              <a:gd name="connsiteX3" fmla="*/ 926658 w 927623"/>
              <a:gd name="connsiteY3" fmla="*/ 289251 h 960858"/>
              <a:gd name="connsiteX4" fmla="*/ 710089 w 927623"/>
              <a:gd name="connsiteY4" fmla="*/ 926925 h 960858"/>
              <a:gd name="connsiteX5" fmla="*/ 661963 w 927623"/>
              <a:gd name="connsiteY5" fmla="*/ 878798 h 960858"/>
              <a:gd name="connsiteX6" fmla="*/ 661963 w 927623"/>
              <a:gd name="connsiteY6" fmla="*/ 878798 h 960858"/>
              <a:gd name="connsiteX7" fmla="*/ 734152 w 927623"/>
              <a:gd name="connsiteY7" fmla="*/ 902862 h 96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27623" h="960858">
                <a:moveTo>
                  <a:pt x="686026" y="830672"/>
                </a:moveTo>
                <a:cubicBezTo>
                  <a:pt x="349142" y="659222"/>
                  <a:pt x="12258" y="487772"/>
                  <a:pt x="226" y="349409"/>
                </a:cubicBezTo>
                <a:cubicBezTo>
                  <a:pt x="-11806" y="211046"/>
                  <a:pt x="459432" y="10519"/>
                  <a:pt x="613837" y="493"/>
                </a:cubicBezTo>
                <a:cubicBezTo>
                  <a:pt x="768242" y="-9533"/>
                  <a:pt x="910616" y="134846"/>
                  <a:pt x="926658" y="289251"/>
                </a:cubicBezTo>
                <a:cubicBezTo>
                  <a:pt x="942700" y="443656"/>
                  <a:pt x="754205" y="828667"/>
                  <a:pt x="710089" y="926925"/>
                </a:cubicBezTo>
                <a:cubicBezTo>
                  <a:pt x="665973" y="1025183"/>
                  <a:pt x="661963" y="878798"/>
                  <a:pt x="661963" y="878798"/>
                </a:cubicBezTo>
                <a:lnTo>
                  <a:pt x="661963" y="878798"/>
                </a:lnTo>
                <a:lnTo>
                  <a:pt x="734152" y="902862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09298D06-6A19-D1AD-ECAC-E68186FEDEF9}"/>
              </a:ext>
            </a:extLst>
          </p:cNvPr>
          <p:cNvSpPr/>
          <p:nvPr/>
        </p:nvSpPr>
        <p:spPr>
          <a:xfrm>
            <a:off x="6930189" y="2090886"/>
            <a:ext cx="1390897" cy="1969814"/>
          </a:xfrm>
          <a:custGeom>
            <a:avLst/>
            <a:gdLst>
              <a:gd name="connsiteX0" fmla="*/ 24064 w 1390897"/>
              <a:gd name="connsiteY0" fmla="*/ 86830 h 1969814"/>
              <a:gd name="connsiteX1" fmla="*/ 986590 w 1390897"/>
              <a:gd name="connsiteY1" fmla="*/ 86830 h 1969814"/>
              <a:gd name="connsiteX2" fmla="*/ 1383632 w 1390897"/>
              <a:gd name="connsiteY2" fmla="*/ 989198 h 1969814"/>
              <a:gd name="connsiteX3" fmla="*/ 1143000 w 1390897"/>
              <a:gd name="connsiteY3" fmla="*/ 1879535 h 1969814"/>
              <a:gd name="connsiteX4" fmla="*/ 0 w 1390897"/>
              <a:gd name="connsiteY4" fmla="*/ 1939693 h 1969814"/>
              <a:gd name="connsiteX5" fmla="*/ 0 w 1390897"/>
              <a:gd name="connsiteY5" fmla="*/ 1939693 h 1969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90897" h="1969814">
                <a:moveTo>
                  <a:pt x="24064" y="86830"/>
                </a:moveTo>
                <a:cubicBezTo>
                  <a:pt x="392029" y="11632"/>
                  <a:pt x="759995" y="-63565"/>
                  <a:pt x="986590" y="86830"/>
                </a:cubicBezTo>
                <a:cubicBezTo>
                  <a:pt x="1213185" y="237225"/>
                  <a:pt x="1357564" y="690414"/>
                  <a:pt x="1383632" y="989198"/>
                </a:cubicBezTo>
                <a:cubicBezTo>
                  <a:pt x="1409700" y="1287982"/>
                  <a:pt x="1373605" y="1721119"/>
                  <a:pt x="1143000" y="1879535"/>
                </a:cubicBezTo>
                <a:cubicBezTo>
                  <a:pt x="912395" y="2037951"/>
                  <a:pt x="0" y="1939693"/>
                  <a:pt x="0" y="1939693"/>
                </a:cubicBezTo>
                <a:lnTo>
                  <a:pt x="0" y="1939693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2" name="Google Shape;585;p43">
            <a:extLst>
              <a:ext uri="{FF2B5EF4-FFF2-40B4-BE49-F238E27FC236}">
                <a16:creationId xmlns:a16="http://schemas.microsoft.com/office/drawing/2014/main" id="{0A079E7D-3EE4-A4E0-10F0-9003FEDFB607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681063" y="2820590"/>
            <a:ext cx="4244344" cy="5252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en-GB" sz="1600" b="1" dirty="0"/>
              <a:t>1. V </a:t>
            </a:r>
            <a:r>
              <a:rPr lang="en-GB" sz="1600" b="1" dirty="0" err="1"/>
              <a:t>mengandung</a:t>
            </a:r>
            <a:r>
              <a:rPr lang="en-GB" sz="1600" b="1" dirty="0"/>
              <a:t> 4 </a:t>
            </a:r>
            <a:r>
              <a:rPr lang="en-GB" sz="1600" b="1" dirty="0" err="1"/>
              <a:t>simpul</a:t>
            </a:r>
            <a:r>
              <a:rPr lang="en-GB" sz="1600" b="1" dirty="0"/>
              <a:t>, </a:t>
            </a:r>
            <a:r>
              <a:rPr lang="en-GB" sz="1600" b="1" dirty="0" err="1"/>
              <a:t>yaitu</a:t>
            </a:r>
            <a:r>
              <a:rPr lang="en-GB" sz="1600" b="1" dirty="0"/>
              <a:t> : 1,2,3,4</a:t>
            </a:r>
          </a:p>
          <a:p>
            <a:pPr marL="34290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endParaRPr dirty="0"/>
          </a:p>
        </p:txBody>
      </p:sp>
      <p:sp>
        <p:nvSpPr>
          <p:cNvPr id="63" name="Google Shape;585;p43">
            <a:extLst>
              <a:ext uri="{FF2B5EF4-FFF2-40B4-BE49-F238E27FC236}">
                <a16:creationId xmlns:a16="http://schemas.microsoft.com/office/drawing/2014/main" id="{6D5549C8-7049-D107-3982-8699364EED7C}"/>
              </a:ext>
            </a:extLst>
          </p:cNvPr>
          <p:cNvSpPr txBox="1">
            <a:spLocks/>
          </p:cNvSpPr>
          <p:nvPr/>
        </p:nvSpPr>
        <p:spPr>
          <a:xfrm>
            <a:off x="715878" y="3466116"/>
            <a:ext cx="4244344" cy="937571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xygen"/>
              <a:buNone/>
              <a:defRPr sz="1400" b="0" i="0" u="none" strike="noStrike" cap="none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xygen"/>
              <a:buNone/>
              <a:defRPr sz="2100" b="0" i="0" u="none" strike="noStrike" cap="none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xygen"/>
              <a:buNone/>
              <a:defRPr sz="2100" b="0" i="0" u="none" strike="noStrike" cap="none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xygen"/>
              <a:buNone/>
              <a:defRPr sz="2100" b="0" i="0" u="none" strike="noStrike" cap="none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xygen"/>
              <a:buNone/>
              <a:defRPr sz="2100" b="0" i="0" u="none" strike="noStrike" cap="none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xygen"/>
              <a:buNone/>
              <a:defRPr sz="2100" b="0" i="0" u="none" strike="noStrike" cap="none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xygen"/>
              <a:buNone/>
              <a:defRPr sz="2100" b="0" i="0" u="none" strike="noStrike" cap="none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xygen"/>
              <a:buNone/>
              <a:defRPr sz="2100" b="0" i="0" u="none" strike="noStrike" cap="none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xygen"/>
              <a:buNone/>
              <a:defRPr sz="2100" b="0" i="0" u="none" strike="noStrike" cap="none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9pPr>
          </a:lstStyle>
          <a:p>
            <a:pPr marL="0" indent="0">
              <a:buSzPts val="1100"/>
            </a:pPr>
            <a:r>
              <a:rPr lang="de-DE" sz="1600" b="1" dirty="0"/>
              <a:t>2. E mengandung 8 sisi, yaitu : </a:t>
            </a:r>
          </a:p>
          <a:p>
            <a:pPr marL="0" indent="0">
              <a:buSzPts val="1100"/>
            </a:pPr>
            <a:r>
              <a:rPr lang="de-DE" sz="1600" b="1" dirty="0"/>
              <a:t>e1=(1,3); e2=(3,4)‘ e3=(4,2) e4=(2,1); e5=(1,3; e6=(3,4); e7=(3,2); e8=(1,1);</a:t>
            </a:r>
          </a:p>
          <a:p>
            <a:pPr marL="0" indent="0">
              <a:buSzPts val="1100"/>
            </a:pPr>
            <a:endParaRPr lang="de-DE" sz="1600" b="1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45"/>
          <p:cNvSpPr txBox="1">
            <a:spLocks noGrp="1"/>
          </p:cNvSpPr>
          <p:nvPr>
            <p:ph type="title"/>
          </p:nvPr>
        </p:nvSpPr>
        <p:spPr>
          <a:xfrm>
            <a:off x="1716762" y="754233"/>
            <a:ext cx="6162466" cy="126177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Terimakasih</a:t>
            </a:r>
            <a:endParaRPr dirty="0"/>
          </a:p>
        </p:txBody>
      </p:sp>
      <p:sp>
        <p:nvSpPr>
          <p:cNvPr id="609" name="Google Shape;609;p45"/>
          <p:cNvSpPr txBox="1">
            <a:spLocks noGrp="1"/>
          </p:cNvSpPr>
          <p:nvPr>
            <p:ph type="title" idx="2"/>
          </p:nvPr>
        </p:nvSpPr>
        <p:spPr>
          <a:xfrm>
            <a:off x="441544" y="3368945"/>
            <a:ext cx="8500979" cy="99013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 You</a:t>
            </a:r>
            <a:endParaRPr dirty="0"/>
          </a:p>
        </p:txBody>
      </p:sp>
      <p:pic>
        <p:nvPicPr>
          <p:cNvPr id="1026" name="Picture 2" descr="Pentingnya Sekedar Menulis Kalimat &quot;Terima Kasih&quot; - Aktual.com">
            <a:extLst>
              <a:ext uri="{FF2B5EF4-FFF2-40B4-BE49-F238E27FC236}">
                <a16:creationId xmlns:a16="http://schemas.microsoft.com/office/drawing/2014/main" id="{114A294D-5C5B-2A66-A496-78F88B1707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71" t="22762" r="28002" b="23329"/>
          <a:stretch/>
        </p:blipFill>
        <p:spPr bwMode="auto">
          <a:xfrm>
            <a:off x="3939870" y="1965825"/>
            <a:ext cx="2042475" cy="1453299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Proctitis Pathology Breakthrough by Slidesgo">
  <a:themeElements>
    <a:clrScheme name="Simple Light">
      <a:dk1>
        <a:srgbClr val="000000"/>
      </a:dk1>
      <a:lt1>
        <a:srgbClr val="FFFFFF"/>
      </a:lt1>
      <a:dk2>
        <a:srgbClr val="D5A6BD"/>
      </a:dk2>
      <a:lt2>
        <a:srgbClr val="741B47"/>
      </a:lt2>
      <a:accent1>
        <a:srgbClr val="A64D79"/>
      </a:accent1>
      <a:accent2>
        <a:srgbClr val="EAD1DC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741B4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829</TotalTime>
  <Words>282</Words>
  <Application>Microsoft Office PowerPoint</Application>
  <PresentationFormat>On-screen Show (16:9)</PresentationFormat>
  <Paragraphs>44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Oxygen</vt:lpstr>
      <vt:lpstr>Arial</vt:lpstr>
      <vt:lpstr>Audiowide</vt:lpstr>
      <vt:lpstr>Proctitis Pathology Breakthrough by Slidesgo</vt:lpstr>
      <vt:lpstr>GRAPH</vt:lpstr>
      <vt:lpstr>PENGERTIAN GRAPH</vt:lpstr>
      <vt:lpstr>GRAPH SEDERHANA</vt:lpstr>
      <vt:lpstr>GRAPH GANDA</vt:lpstr>
      <vt:lpstr>MULTIGRAPH</vt:lpstr>
      <vt:lpstr>Terimakasih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GRAPH</dc:title>
  <cp:lastModifiedBy>kitinx@outlook.com</cp:lastModifiedBy>
  <cp:revision>2</cp:revision>
  <dcterms:modified xsi:type="dcterms:W3CDTF">2022-07-15T07:42:23Z</dcterms:modified>
</cp:coreProperties>
</file>